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0"/>
  </p:notesMasterIdLst>
  <p:sldIdLst>
    <p:sldId id="256" r:id="rId2"/>
    <p:sldId id="260" r:id="rId3"/>
    <p:sldId id="269" r:id="rId4"/>
    <p:sldId id="271" r:id="rId5"/>
    <p:sldId id="272" r:id="rId6"/>
    <p:sldId id="263" r:id="rId7"/>
    <p:sldId id="264" r:id="rId8"/>
    <p:sldId id="266" r:id="rId9"/>
  </p:sldIdLst>
  <p:sldSz cx="9906000" cy="6858000" type="A4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1"/>
    <p:restoredTop sz="94643"/>
  </p:normalViewPr>
  <p:slideViewPr>
    <p:cSldViewPr snapToGrid="0" snapToObjects="1">
      <p:cViewPr varScale="1">
        <p:scale>
          <a:sx n="99" d="100"/>
          <a:sy n="99" d="100"/>
        </p:scale>
        <p:origin x="-1136" y="-11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5FA8B-A0D0-E44F-9DB7-3E70533E247D}" type="datetimeFigureOut">
              <a:rPr lang="fr-FR" smtClean="0"/>
              <a:t>18/11/18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5CFBE-92C5-4B4B-9150-1600DC7C26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27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5CFBE-92C5-4B4B-9150-1600DC7C266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349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 userDrawn="1"/>
        </p:nvGrpSpPr>
        <p:grpSpPr>
          <a:xfrm>
            <a:off x="0" y="0"/>
            <a:ext cx="9906000" cy="6858000"/>
            <a:chOff x="0" y="0"/>
            <a:chExt cx="9906000" cy="68580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7334321" y="2744223"/>
              <a:ext cx="2571679" cy="4113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" name="Groupe 6"/>
            <p:cNvGrpSpPr/>
            <p:nvPr userDrawn="1"/>
          </p:nvGrpSpPr>
          <p:grpSpPr>
            <a:xfrm>
              <a:off x="3141070" y="0"/>
              <a:ext cx="6764930" cy="6858000"/>
              <a:chOff x="3141070" y="0"/>
              <a:chExt cx="6764930" cy="6858000"/>
            </a:xfrm>
          </p:grpSpPr>
          <p:sp>
            <p:nvSpPr>
              <p:cNvPr id="183" name="object 2"/>
              <p:cNvSpPr/>
              <p:nvPr userDrawn="1"/>
            </p:nvSpPr>
            <p:spPr>
              <a:xfrm>
                <a:off x="8467295" y="5935683"/>
                <a:ext cx="301526" cy="301526"/>
              </a:xfrm>
              <a:custGeom>
                <a:avLst/>
                <a:gdLst/>
                <a:ahLst/>
                <a:cxnLst/>
                <a:rect l="l" t="t" r="r" b="b"/>
                <a:pathLst>
                  <a:path w="333375" h="333375">
                    <a:moveTo>
                      <a:pt x="166395" y="0"/>
                    </a:moveTo>
                    <a:lnTo>
                      <a:pt x="0" y="166395"/>
                    </a:lnTo>
                    <a:lnTo>
                      <a:pt x="166395" y="332778"/>
                    </a:lnTo>
                    <a:lnTo>
                      <a:pt x="332790" y="166395"/>
                    </a:lnTo>
                    <a:lnTo>
                      <a:pt x="166395" y="0"/>
                    </a:lnTo>
                    <a:close/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84" name="object 3"/>
              <p:cNvSpPr/>
              <p:nvPr userDrawn="1"/>
            </p:nvSpPr>
            <p:spPr>
              <a:xfrm>
                <a:off x="8356529" y="5824917"/>
                <a:ext cx="522645" cy="522645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577850">
                    <a:moveTo>
                      <a:pt x="577723" y="288861"/>
                    </a:moveTo>
                    <a:lnTo>
                      <a:pt x="573942" y="335713"/>
                    </a:lnTo>
                    <a:lnTo>
                      <a:pt x="562996" y="380159"/>
                    </a:lnTo>
                    <a:lnTo>
                      <a:pt x="545481" y="421603"/>
                    </a:lnTo>
                    <a:lnTo>
                      <a:pt x="521990" y="459450"/>
                    </a:lnTo>
                    <a:lnTo>
                      <a:pt x="493118" y="493107"/>
                    </a:lnTo>
                    <a:lnTo>
                      <a:pt x="459460" y="521978"/>
                    </a:lnTo>
                    <a:lnTo>
                      <a:pt x="421611" y="545469"/>
                    </a:lnTo>
                    <a:lnTo>
                      <a:pt x="380165" y="562984"/>
                    </a:lnTo>
                    <a:lnTo>
                      <a:pt x="335717" y="573929"/>
                    </a:lnTo>
                    <a:lnTo>
                      <a:pt x="288861" y="577710"/>
                    </a:lnTo>
                    <a:lnTo>
                      <a:pt x="265169" y="576752"/>
                    </a:lnTo>
                    <a:lnTo>
                      <a:pt x="219443" y="569315"/>
                    </a:lnTo>
                    <a:lnTo>
                      <a:pt x="176422" y="555010"/>
                    </a:lnTo>
                    <a:lnTo>
                      <a:pt x="136699" y="534433"/>
                    </a:lnTo>
                    <a:lnTo>
                      <a:pt x="100872" y="508178"/>
                    </a:lnTo>
                    <a:lnTo>
                      <a:pt x="69532" y="476840"/>
                    </a:lnTo>
                    <a:lnTo>
                      <a:pt x="43277" y="441013"/>
                    </a:lnTo>
                    <a:lnTo>
                      <a:pt x="22699" y="401293"/>
                    </a:lnTo>
                    <a:lnTo>
                      <a:pt x="8394" y="358274"/>
                    </a:lnTo>
                    <a:lnTo>
                      <a:pt x="957" y="312551"/>
                    </a:lnTo>
                    <a:lnTo>
                      <a:pt x="0" y="288861"/>
                    </a:lnTo>
                    <a:lnTo>
                      <a:pt x="957" y="265169"/>
                    </a:lnTo>
                    <a:lnTo>
                      <a:pt x="8394" y="219443"/>
                    </a:lnTo>
                    <a:lnTo>
                      <a:pt x="22699" y="176422"/>
                    </a:lnTo>
                    <a:lnTo>
                      <a:pt x="43277" y="136699"/>
                    </a:lnTo>
                    <a:lnTo>
                      <a:pt x="69532" y="100872"/>
                    </a:lnTo>
                    <a:lnTo>
                      <a:pt x="100872" y="69532"/>
                    </a:lnTo>
                    <a:lnTo>
                      <a:pt x="136699" y="43277"/>
                    </a:lnTo>
                    <a:lnTo>
                      <a:pt x="176422" y="22699"/>
                    </a:lnTo>
                    <a:lnTo>
                      <a:pt x="219443" y="8394"/>
                    </a:lnTo>
                    <a:lnTo>
                      <a:pt x="265169" y="957"/>
                    </a:lnTo>
                    <a:lnTo>
                      <a:pt x="288861" y="0"/>
                    </a:lnTo>
                    <a:lnTo>
                      <a:pt x="312553" y="957"/>
                    </a:lnTo>
                    <a:lnTo>
                      <a:pt x="358279" y="8394"/>
                    </a:lnTo>
                    <a:lnTo>
                      <a:pt x="401300" y="22699"/>
                    </a:lnTo>
                    <a:lnTo>
                      <a:pt x="441023" y="43277"/>
                    </a:lnTo>
                    <a:lnTo>
                      <a:pt x="476850" y="69532"/>
                    </a:lnTo>
                    <a:lnTo>
                      <a:pt x="508190" y="100872"/>
                    </a:lnTo>
                    <a:lnTo>
                      <a:pt x="534445" y="136699"/>
                    </a:lnTo>
                    <a:lnTo>
                      <a:pt x="555023" y="176422"/>
                    </a:lnTo>
                    <a:lnTo>
                      <a:pt x="569328" y="219443"/>
                    </a:lnTo>
                    <a:lnTo>
                      <a:pt x="576765" y="265169"/>
                    </a:lnTo>
                    <a:lnTo>
                      <a:pt x="577723" y="288861"/>
                    </a:lnTo>
                    <a:close/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85" name="object 4"/>
              <p:cNvSpPr/>
              <p:nvPr userDrawn="1"/>
            </p:nvSpPr>
            <p:spPr>
              <a:xfrm>
                <a:off x="8316790" y="5634680"/>
                <a:ext cx="602477" cy="602477"/>
              </a:xfrm>
              <a:custGeom>
                <a:avLst/>
                <a:gdLst/>
                <a:ahLst/>
                <a:cxnLst/>
                <a:rect l="l" t="t" r="r" b="b"/>
                <a:pathLst>
                  <a:path w="666115" h="666115">
                    <a:moveTo>
                      <a:pt x="332778" y="0"/>
                    </a:moveTo>
                    <a:lnTo>
                      <a:pt x="0" y="332778"/>
                    </a:lnTo>
                    <a:lnTo>
                      <a:pt x="332778" y="665556"/>
                    </a:lnTo>
                    <a:lnTo>
                      <a:pt x="665556" y="332778"/>
                    </a:lnTo>
                    <a:lnTo>
                      <a:pt x="332778" y="0"/>
                    </a:lnTo>
                    <a:close/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86" name="object 5"/>
              <p:cNvSpPr/>
              <p:nvPr userDrawn="1"/>
            </p:nvSpPr>
            <p:spPr>
              <a:xfrm>
                <a:off x="8095246" y="5413147"/>
                <a:ext cx="1045289" cy="1045289"/>
              </a:xfrm>
              <a:custGeom>
                <a:avLst/>
                <a:gdLst/>
                <a:ahLst/>
                <a:cxnLst/>
                <a:rect l="l" t="t" r="r" b="b"/>
                <a:pathLst>
                  <a:path w="1155700" h="1155700">
                    <a:moveTo>
                      <a:pt x="1155433" y="577710"/>
                    </a:moveTo>
                    <a:lnTo>
                      <a:pt x="1153518" y="625091"/>
                    </a:lnTo>
                    <a:lnTo>
                      <a:pt x="1147872" y="671418"/>
                    </a:lnTo>
                    <a:lnTo>
                      <a:pt x="1138643" y="716542"/>
                    </a:lnTo>
                    <a:lnTo>
                      <a:pt x="1125981" y="760313"/>
                    </a:lnTo>
                    <a:lnTo>
                      <a:pt x="1110034" y="802583"/>
                    </a:lnTo>
                    <a:lnTo>
                      <a:pt x="1090950" y="843204"/>
                    </a:lnTo>
                    <a:lnTo>
                      <a:pt x="1068879" y="882027"/>
                    </a:lnTo>
                    <a:lnTo>
                      <a:pt x="1043969" y="918903"/>
                    </a:lnTo>
                    <a:lnTo>
                      <a:pt x="1016368" y="953683"/>
                    </a:lnTo>
                    <a:lnTo>
                      <a:pt x="986226" y="986220"/>
                    </a:lnTo>
                    <a:lnTo>
                      <a:pt x="953691" y="1016363"/>
                    </a:lnTo>
                    <a:lnTo>
                      <a:pt x="918911" y="1043964"/>
                    </a:lnTo>
                    <a:lnTo>
                      <a:pt x="882036" y="1068875"/>
                    </a:lnTo>
                    <a:lnTo>
                      <a:pt x="843214" y="1090947"/>
                    </a:lnTo>
                    <a:lnTo>
                      <a:pt x="802594" y="1110032"/>
                    </a:lnTo>
                    <a:lnTo>
                      <a:pt x="760324" y="1125980"/>
                    </a:lnTo>
                    <a:lnTo>
                      <a:pt x="716553" y="1138642"/>
                    </a:lnTo>
                    <a:lnTo>
                      <a:pt x="671430" y="1147871"/>
                    </a:lnTo>
                    <a:lnTo>
                      <a:pt x="625104" y="1153518"/>
                    </a:lnTo>
                    <a:lnTo>
                      <a:pt x="577723" y="1155433"/>
                    </a:lnTo>
                    <a:lnTo>
                      <a:pt x="530341" y="1153518"/>
                    </a:lnTo>
                    <a:lnTo>
                      <a:pt x="484014" y="1147871"/>
                    </a:lnTo>
                    <a:lnTo>
                      <a:pt x="438891" y="1138642"/>
                    </a:lnTo>
                    <a:lnTo>
                      <a:pt x="395119" y="1125980"/>
                    </a:lnTo>
                    <a:lnTo>
                      <a:pt x="352849" y="1110032"/>
                    </a:lnTo>
                    <a:lnTo>
                      <a:pt x="312228" y="1090947"/>
                    </a:lnTo>
                    <a:lnTo>
                      <a:pt x="273405" y="1068875"/>
                    </a:lnTo>
                    <a:lnTo>
                      <a:pt x="236529" y="1043964"/>
                    </a:lnTo>
                    <a:lnTo>
                      <a:pt x="201749" y="1016363"/>
                    </a:lnTo>
                    <a:lnTo>
                      <a:pt x="169213" y="986220"/>
                    </a:lnTo>
                    <a:lnTo>
                      <a:pt x="139070" y="953683"/>
                    </a:lnTo>
                    <a:lnTo>
                      <a:pt x="111468" y="918903"/>
                    </a:lnTo>
                    <a:lnTo>
                      <a:pt x="86557" y="882027"/>
                    </a:lnTo>
                    <a:lnTo>
                      <a:pt x="64485" y="843204"/>
                    </a:lnTo>
                    <a:lnTo>
                      <a:pt x="45401" y="802583"/>
                    </a:lnTo>
                    <a:lnTo>
                      <a:pt x="29453" y="760313"/>
                    </a:lnTo>
                    <a:lnTo>
                      <a:pt x="16790" y="716542"/>
                    </a:lnTo>
                    <a:lnTo>
                      <a:pt x="7561" y="671418"/>
                    </a:lnTo>
                    <a:lnTo>
                      <a:pt x="1915" y="625091"/>
                    </a:lnTo>
                    <a:lnTo>
                      <a:pt x="0" y="577710"/>
                    </a:lnTo>
                    <a:lnTo>
                      <a:pt x="1915" y="530328"/>
                    </a:lnTo>
                    <a:lnTo>
                      <a:pt x="7561" y="484002"/>
                    </a:lnTo>
                    <a:lnTo>
                      <a:pt x="16790" y="438879"/>
                    </a:lnTo>
                    <a:lnTo>
                      <a:pt x="29453" y="395108"/>
                    </a:lnTo>
                    <a:lnTo>
                      <a:pt x="45401" y="352838"/>
                    </a:lnTo>
                    <a:lnTo>
                      <a:pt x="64485" y="312218"/>
                    </a:lnTo>
                    <a:lnTo>
                      <a:pt x="86557" y="273396"/>
                    </a:lnTo>
                    <a:lnTo>
                      <a:pt x="111468" y="236521"/>
                    </a:lnTo>
                    <a:lnTo>
                      <a:pt x="139070" y="201742"/>
                    </a:lnTo>
                    <a:lnTo>
                      <a:pt x="169213" y="169206"/>
                    </a:lnTo>
                    <a:lnTo>
                      <a:pt x="201749" y="139064"/>
                    </a:lnTo>
                    <a:lnTo>
                      <a:pt x="236529" y="111464"/>
                    </a:lnTo>
                    <a:lnTo>
                      <a:pt x="273405" y="86553"/>
                    </a:lnTo>
                    <a:lnTo>
                      <a:pt x="312228" y="64482"/>
                    </a:lnTo>
                    <a:lnTo>
                      <a:pt x="352849" y="45399"/>
                    </a:lnTo>
                    <a:lnTo>
                      <a:pt x="395119" y="29451"/>
                    </a:lnTo>
                    <a:lnTo>
                      <a:pt x="438891" y="16789"/>
                    </a:lnTo>
                    <a:lnTo>
                      <a:pt x="484014" y="7561"/>
                    </a:lnTo>
                    <a:lnTo>
                      <a:pt x="530341" y="1915"/>
                    </a:lnTo>
                    <a:lnTo>
                      <a:pt x="577723" y="0"/>
                    </a:lnTo>
                    <a:lnTo>
                      <a:pt x="625104" y="1915"/>
                    </a:lnTo>
                    <a:lnTo>
                      <a:pt x="671430" y="7561"/>
                    </a:lnTo>
                    <a:lnTo>
                      <a:pt x="716553" y="16789"/>
                    </a:lnTo>
                    <a:lnTo>
                      <a:pt x="760324" y="29451"/>
                    </a:lnTo>
                    <a:lnTo>
                      <a:pt x="802594" y="45399"/>
                    </a:lnTo>
                    <a:lnTo>
                      <a:pt x="843214" y="64482"/>
                    </a:lnTo>
                    <a:lnTo>
                      <a:pt x="882036" y="86553"/>
                    </a:lnTo>
                    <a:lnTo>
                      <a:pt x="918911" y="111464"/>
                    </a:lnTo>
                    <a:lnTo>
                      <a:pt x="953691" y="139064"/>
                    </a:lnTo>
                    <a:lnTo>
                      <a:pt x="986226" y="169206"/>
                    </a:lnTo>
                    <a:lnTo>
                      <a:pt x="1016368" y="201742"/>
                    </a:lnTo>
                    <a:lnTo>
                      <a:pt x="1043969" y="236521"/>
                    </a:lnTo>
                    <a:lnTo>
                      <a:pt x="1068879" y="273396"/>
                    </a:lnTo>
                    <a:lnTo>
                      <a:pt x="1090950" y="312218"/>
                    </a:lnTo>
                    <a:lnTo>
                      <a:pt x="1110034" y="352838"/>
                    </a:lnTo>
                    <a:lnTo>
                      <a:pt x="1125981" y="395108"/>
                    </a:lnTo>
                    <a:lnTo>
                      <a:pt x="1138643" y="438879"/>
                    </a:lnTo>
                    <a:lnTo>
                      <a:pt x="1147872" y="484002"/>
                    </a:lnTo>
                    <a:lnTo>
                      <a:pt x="1153518" y="530328"/>
                    </a:lnTo>
                    <a:lnTo>
                      <a:pt x="1155433" y="577710"/>
                    </a:lnTo>
                    <a:close/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87" name="object 6"/>
              <p:cNvSpPr/>
              <p:nvPr userDrawn="1"/>
            </p:nvSpPr>
            <p:spPr>
              <a:xfrm>
                <a:off x="8015803" y="5032729"/>
                <a:ext cx="1204380" cy="1204380"/>
              </a:xfrm>
              <a:custGeom>
                <a:avLst/>
                <a:gdLst/>
                <a:ahLst/>
                <a:cxnLst/>
                <a:rect l="l" t="t" r="r" b="b"/>
                <a:pathLst>
                  <a:path w="1331595" h="1331595">
                    <a:moveTo>
                      <a:pt x="665556" y="0"/>
                    </a:moveTo>
                    <a:lnTo>
                      <a:pt x="0" y="665556"/>
                    </a:lnTo>
                    <a:lnTo>
                      <a:pt x="665556" y="1331112"/>
                    </a:lnTo>
                    <a:lnTo>
                      <a:pt x="1331112" y="665556"/>
                    </a:lnTo>
                    <a:lnTo>
                      <a:pt x="665556" y="0"/>
                    </a:lnTo>
                    <a:close/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88" name="object 7"/>
              <p:cNvSpPr/>
              <p:nvPr userDrawn="1"/>
            </p:nvSpPr>
            <p:spPr>
              <a:xfrm>
                <a:off x="7572727" y="4589653"/>
                <a:ext cx="2090579" cy="2090578"/>
              </a:xfrm>
              <a:custGeom>
                <a:avLst/>
                <a:gdLst/>
                <a:ahLst/>
                <a:cxnLst/>
                <a:rect l="l" t="t" r="r" b="b"/>
                <a:pathLst>
                  <a:path w="2311400" h="2311400">
                    <a:moveTo>
                      <a:pt x="2310866" y="1155433"/>
                    </a:moveTo>
                    <a:lnTo>
                      <a:pt x="2307036" y="1250196"/>
                    </a:lnTo>
                    <a:lnTo>
                      <a:pt x="2295743" y="1342849"/>
                    </a:lnTo>
                    <a:lnTo>
                      <a:pt x="2277286" y="1433096"/>
                    </a:lnTo>
                    <a:lnTo>
                      <a:pt x="2251961" y="1520638"/>
                    </a:lnTo>
                    <a:lnTo>
                      <a:pt x="2220066" y="1605178"/>
                    </a:lnTo>
                    <a:lnTo>
                      <a:pt x="2181898" y="1686419"/>
                    </a:lnTo>
                    <a:lnTo>
                      <a:pt x="2137755" y="1764064"/>
                    </a:lnTo>
                    <a:lnTo>
                      <a:pt x="2087933" y="1837815"/>
                    </a:lnTo>
                    <a:lnTo>
                      <a:pt x="2032731" y="1907375"/>
                    </a:lnTo>
                    <a:lnTo>
                      <a:pt x="1972446" y="1972446"/>
                    </a:lnTo>
                    <a:lnTo>
                      <a:pt x="1907375" y="2032731"/>
                    </a:lnTo>
                    <a:lnTo>
                      <a:pt x="1837815" y="2087933"/>
                    </a:lnTo>
                    <a:lnTo>
                      <a:pt x="1764064" y="2137755"/>
                    </a:lnTo>
                    <a:lnTo>
                      <a:pt x="1686419" y="2181898"/>
                    </a:lnTo>
                    <a:lnTo>
                      <a:pt x="1605178" y="2220066"/>
                    </a:lnTo>
                    <a:lnTo>
                      <a:pt x="1520638" y="2251961"/>
                    </a:lnTo>
                    <a:lnTo>
                      <a:pt x="1433096" y="2277286"/>
                    </a:lnTo>
                    <a:lnTo>
                      <a:pt x="1342849" y="2295743"/>
                    </a:lnTo>
                    <a:lnTo>
                      <a:pt x="1250196" y="2307036"/>
                    </a:lnTo>
                    <a:lnTo>
                      <a:pt x="1155433" y="2310866"/>
                    </a:lnTo>
                    <a:lnTo>
                      <a:pt x="1060670" y="2307036"/>
                    </a:lnTo>
                    <a:lnTo>
                      <a:pt x="968016" y="2295743"/>
                    </a:lnTo>
                    <a:lnTo>
                      <a:pt x="877770" y="2277286"/>
                    </a:lnTo>
                    <a:lnTo>
                      <a:pt x="790228" y="2251961"/>
                    </a:lnTo>
                    <a:lnTo>
                      <a:pt x="705688" y="2220066"/>
                    </a:lnTo>
                    <a:lnTo>
                      <a:pt x="624446" y="2181898"/>
                    </a:lnTo>
                    <a:lnTo>
                      <a:pt x="546802" y="2137755"/>
                    </a:lnTo>
                    <a:lnTo>
                      <a:pt x="473051" y="2087933"/>
                    </a:lnTo>
                    <a:lnTo>
                      <a:pt x="403491" y="2032731"/>
                    </a:lnTo>
                    <a:lnTo>
                      <a:pt x="338420" y="1972446"/>
                    </a:lnTo>
                    <a:lnTo>
                      <a:pt x="278134" y="1907375"/>
                    </a:lnTo>
                    <a:lnTo>
                      <a:pt x="222932" y="1837815"/>
                    </a:lnTo>
                    <a:lnTo>
                      <a:pt x="173111" y="1764064"/>
                    </a:lnTo>
                    <a:lnTo>
                      <a:pt x="128968" y="1686419"/>
                    </a:lnTo>
                    <a:lnTo>
                      <a:pt x="90800" y="1605178"/>
                    </a:lnTo>
                    <a:lnTo>
                      <a:pt x="58905" y="1520638"/>
                    </a:lnTo>
                    <a:lnTo>
                      <a:pt x="33580" y="1433096"/>
                    </a:lnTo>
                    <a:lnTo>
                      <a:pt x="15122" y="1342849"/>
                    </a:lnTo>
                    <a:lnTo>
                      <a:pt x="3830" y="1250196"/>
                    </a:lnTo>
                    <a:lnTo>
                      <a:pt x="0" y="1155433"/>
                    </a:lnTo>
                    <a:lnTo>
                      <a:pt x="3830" y="1060670"/>
                    </a:lnTo>
                    <a:lnTo>
                      <a:pt x="15122" y="968016"/>
                    </a:lnTo>
                    <a:lnTo>
                      <a:pt x="33580" y="877770"/>
                    </a:lnTo>
                    <a:lnTo>
                      <a:pt x="58905" y="790228"/>
                    </a:lnTo>
                    <a:lnTo>
                      <a:pt x="90800" y="705688"/>
                    </a:lnTo>
                    <a:lnTo>
                      <a:pt x="128968" y="624446"/>
                    </a:lnTo>
                    <a:lnTo>
                      <a:pt x="173111" y="546802"/>
                    </a:lnTo>
                    <a:lnTo>
                      <a:pt x="222932" y="473051"/>
                    </a:lnTo>
                    <a:lnTo>
                      <a:pt x="278134" y="403491"/>
                    </a:lnTo>
                    <a:lnTo>
                      <a:pt x="338420" y="338420"/>
                    </a:lnTo>
                    <a:lnTo>
                      <a:pt x="403491" y="278134"/>
                    </a:lnTo>
                    <a:lnTo>
                      <a:pt x="473051" y="222932"/>
                    </a:lnTo>
                    <a:lnTo>
                      <a:pt x="546802" y="173111"/>
                    </a:lnTo>
                    <a:lnTo>
                      <a:pt x="624446" y="128968"/>
                    </a:lnTo>
                    <a:lnTo>
                      <a:pt x="705688" y="90800"/>
                    </a:lnTo>
                    <a:lnTo>
                      <a:pt x="790228" y="58905"/>
                    </a:lnTo>
                    <a:lnTo>
                      <a:pt x="877770" y="33580"/>
                    </a:lnTo>
                    <a:lnTo>
                      <a:pt x="968016" y="15122"/>
                    </a:lnTo>
                    <a:lnTo>
                      <a:pt x="1060670" y="3830"/>
                    </a:lnTo>
                    <a:lnTo>
                      <a:pt x="1155433" y="0"/>
                    </a:lnTo>
                    <a:lnTo>
                      <a:pt x="1250196" y="3830"/>
                    </a:lnTo>
                    <a:lnTo>
                      <a:pt x="1342849" y="15122"/>
                    </a:lnTo>
                    <a:lnTo>
                      <a:pt x="1433096" y="33580"/>
                    </a:lnTo>
                    <a:lnTo>
                      <a:pt x="1520638" y="58905"/>
                    </a:lnTo>
                    <a:lnTo>
                      <a:pt x="1605178" y="90800"/>
                    </a:lnTo>
                    <a:lnTo>
                      <a:pt x="1686419" y="128968"/>
                    </a:lnTo>
                    <a:lnTo>
                      <a:pt x="1764064" y="173111"/>
                    </a:lnTo>
                    <a:lnTo>
                      <a:pt x="1837815" y="222932"/>
                    </a:lnTo>
                    <a:lnTo>
                      <a:pt x="1907375" y="278134"/>
                    </a:lnTo>
                    <a:lnTo>
                      <a:pt x="1972446" y="338420"/>
                    </a:lnTo>
                    <a:lnTo>
                      <a:pt x="2032731" y="403491"/>
                    </a:lnTo>
                    <a:lnTo>
                      <a:pt x="2087933" y="473051"/>
                    </a:lnTo>
                    <a:lnTo>
                      <a:pt x="2137755" y="546802"/>
                    </a:lnTo>
                    <a:lnTo>
                      <a:pt x="2181898" y="624446"/>
                    </a:lnTo>
                    <a:lnTo>
                      <a:pt x="2220066" y="705688"/>
                    </a:lnTo>
                    <a:lnTo>
                      <a:pt x="2251961" y="790228"/>
                    </a:lnTo>
                    <a:lnTo>
                      <a:pt x="2277286" y="877770"/>
                    </a:lnTo>
                    <a:lnTo>
                      <a:pt x="2295743" y="968016"/>
                    </a:lnTo>
                    <a:lnTo>
                      <a:pt x="2307036" y="1060670"/>
                    </a:lnTo>
                    <a:lnTo>
                      <a:pt x="2310866" y="1155433"/>
                    </a:lnTo>
                    <a:close/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89" name="object 8"/>
              <p:cNvSpPr/>
              <p:nvPr userDrawn="1"/>
            </p:nvSpPr>
            <p:spPr>
              <a:xfrm>
                <a:off x="7413825" y="3828770"/>
                <a:ext cx="2408186" cy="2408186"/>
              </a:xfrm>
              <a:custGeom>
                <a:avLst/>
                <a:gdLst/>
                <a:ahLst/>
                <a:cxnLst/>
                <a:rect l="l" t="t" r="r" b="b"/>
                <a:pathLst>
                  <a:path w="2662554" h="2662554">
                    <a:moveTo>
                      <a:pt x="1331112" y="0"/>
                    </a:moveTo>
                    <a:lnTo>
                      <a:pt x="0" y="1331112"/>
                    </a:lnTo>
                    <a:lnTo>
                      <a:pt x="1331112" y="2662224"/>
                    </a:lnTo>
                    <a:lnTo>
                      <a:pt x="2662224" y="1331112"/>
                    </a:lnTo>
                    <a:lnTo>
                      <a:pt x="1331112" y="0"/>
                    </a:lnTo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0" name="object 9"/>
              <p:cNvSpPr/>
              <p:nvPr userDrawn="1"/>
            </p:nvSpPr>
            <p:spPr>
              <a:xfrm>
                <a:off x="9669259" y="6677233"/>
                <a:ext cx="236626" cy="160814"/>
              </a:xfrm>
              <a:custGeom>
                <a:avLst/>
                <a:gdLst/>
                <a:ahLst/>
                <a:cxnLst/>
                <a:rect l="l" t="t" r="r" b="b"/>
                <a:pathLst>
                  <a:path w="261620" h="177800">
                    <a:moveTo>
                      <a:pt x="261160" y="0"/>
                    </a:moveTo>
                    <a:lnTo>
                      <a:pt x="202213" y="46779"/>
                    </a:lnTo>
                    <a:lnTo>
                      <a:pt x="54711" y="146421"/>
                    </a:lnTo>
                    <a:lnTo>
                      <a:pt x="0" y="177526"/>
                    </a:lnTo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1" name="object 10"/>
              <p:cNvSpPr/>
              <p:nvPr userDrawn="1"/>
            </p:nvSpPr>
            <p:spPr>
              <a:xfrm>
                <a:off x="6527672" y="2942618"/>
                <a:ext cx="3378237" cy="3895713"/>
              </a:xfrm>
              <a:custGeom>
                <a:avLst/>
                <a:gdLst/>
                <a:ahLst/>
                <a:cxnLst/>
                <a:rect l="l" t="t" r="r" b="b"/>
                <a:pathLst>
                  <a:path w="3735070" h="4307205">
                    <a:moveTo>
                      <a:pt x="1148310" y="4306618"/>
                    </a:moveTo>
                    <a:lnTo>
                      <a:pt x="1093598" y="4275513"/>
                    </a:lnTo>
                    <a:lnTo>
                      <a:pt x="946096" y="4175871"/>
                    </a:lnTo>
                    <a:lnTo>
                      <a:pt x="806977" y="4065467"/>
                    </a:lnTo>
                    <a:lnTo>
                      <a:pt x="676835" y="3944897"/>
                    </a:lnTo>
                    <a:lnTo>
                      <a:pt x="556265" y="3814755"/>
                    </a:lnTo>
                    <a:lnTo>
                      <a:pt x="445861" y="3675636"/>
                    </a:lnTo>
                    <a:lnTo>
                      <a:pt x="346219" y="3528134"/>
                    </a:lnTo>
                    <a:lnTo>
                      <a:pt x="257933" y="3372844"/>
                    </a:lnTo>
                    <a:lnTo>
                      <a:pt x="181598" y="3210362"/>
                    </a:lnTo>
                    <a:lnTo>
                      <a:pt x="117809" y="3041280"/>
                    </a:lnTo>
                    <a:lnTo>
                      <a:pt x="67159" y="2866196"/>
                    </a:lnTo>
                    <a:lnTo>
                      <a:pt x="30245" y="2685702"/>
                    </a:lnTo>
                    <a:lnTo>
                      <a:pt x="7660" y="2500394"/>
                    </a:lnTo>
                    <a:lnTo>
                      <a:pt x="0" y="2310866"/>
                    </a:lnTo>
                    <a:lnTo>
                      <a:pt x="7660" y="2121340"/>
                    </a:lnTo>
                    <a:lnTo>
                      <a:pt x="30245" y="1936033"/>
                    </a:lnTo>
                    <a:lnTo>
                      <a:pt x="67159" y="1755541"/>
                    </a:lnTo>
                    <a:lnTo>
                      <a:pt x="117809" y="1580457"/>
                    </a:lnTo>
                    <a:lnTo>
                      <a:pt x="181598" y="1411376"/>
                    </a:lnTo>
                    <a:lnTo>
                      <a:pt x="257933" y="1248893"/>
                    </a:lnTo>
                    <a:lnTo>
                      <a:pt x="346219" y="1093604"/>
                    </a:lnTo>
                    <a:lnTo>
                      <a:pt x="445861" y="946102"/>
                    </a:lnTo>
                    <a:lnTo>
                      <a:pt x="556265" y="806982"/>
                    </a:lnTo>
                    <a:lnTo>
                      <a:pt x="676835" y="676840"/>
                    </a:lnTo>
                    <a:lnTo>
                      <a:pt x="806977" y="556269"/>
                    </a:lnTo>
                    <a:lnTo>
                      <a:pt x="946096" y="445865"/>
                    </a:lnTo>
                    <a:lnTo>
                      <a:pt x="1093598" y="346222"/>
                    </a:lnTo>
                    <a:lnTo>
                      <a:pt x="1248888" y="257936"/>
                    </a:lnTo>
                    <a:lnTo>
                      <a:pt x="1411371" y="181600"/>
                    </a:lnTo>
                    <a:lnTo>
                      <a:pt x="1580452" y="117810"/>
                    </a:lnTo>
                    <a:lnTo>
                      <a:pt x="1755537" y="67160"/>
                    </a:lnTo>
                    <a:lnTo>
                      <a:pt x="1936030" y="30245"/>
                    </a:lnTo>
                    <a:lnTo>
                      <a:pt x="2121338" y="7660"/>
                    </a:lnTo>
                    <a:lnTo>
                      <a:pt x="2310866" y="0"/>
                    </a:lnTo>
                    <a:lnTo>
                      <a:pt x="2500394" y="7660"/>
                    </a:lnTo>
                    <a:lnTo>
                      <a:pt x="2685702" y="30245"/>
                    </a:lnTo>
                    <a:lnTo>
                      <a:pt x="2866196" y="67160"/>
                    </a:lnTo>
                    <a:lnTo>
                      <a:pt x="3041280" y="117810"/>
                    </a:lnTo>
                    <a:lnTo>
                      <a:pt x="3210362" y="181600"/>
                    </a:lnTo>
                    <a:lnTo>
                      <a:pt x="3372844" y="257936"/>
                    </a:lnTo>
                    <a:lnTo>
                      <a:pt x="3528134" y="346222"/>
                    </a:lnTo>
                    <a:lnTo>
                      <a:pt x="3675636" y="445865"/>
                    </a:lnTo>
                    <a:lnTo>
                      <a:pt x="3734583" y="492645"/>
                    </a:lnTo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2" name="object 11"/>
              <p:cNvSpPr/>
              <p:nvPr userDrawn="1"/>
            </p:nvSpPr>
            <p:spPr>
              <a:xfrm>
                <a:off x="6209880" y="1420880"/>
                <a:ext cx="3695844" cy="4815797"/>
              </a:xfrm>
              <a:custGeom>
                <a:avLst/>
                <a:gdLst/>
                <a:ahLst/>
                <a:cxnLst/>
                <a:rect l="l" t="t" r="r" b="b"/>
                <a:pathLst>
                  <a:path w="4086225" h="5324475">
                    <a:moveTo>
                      <a:pt x="2662224" y="0"/>
                    </a:moveTo>
                    <a:lnTo>
                      <a:pt x="0" y="2662224"/>
                    </a:lnTo>
                    <a:lnTo>
                      <a:pt x="2662224" y="5324462"/>
                    </a:lnTo>
                    <a:lnTo>
                      <a:pt x="4085943" y="3900737"/>
                    </a:lnTo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3" name="object 12"/>
              <p:cNvSpPr/>
              <p:nvPr userDrawn="1"/>
            </p:nvSpPr>
            <p:spPr>
              <a:xfrm>
                <a:off x="8617767" y="1420880"/>
                <a:ext cx="1288233" cy="1288233"/>
              </a:xfrm>
              <a:custGeom>
                <a:avLst/>
                <a:gdLst/>
                <a:ahLst/>
                <a:cxnLst/>
                <a:rect l="l" t="t" r="r" b="b"/>
                <a:pathLst>
                  <a:path w="1424304" h="1424305">
                    <a:moveTo>
                      <a:pt x="1423718" y="142371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4" name="object 13"/>
              <p:cNvSpPr/>
              <p:nvPr userDrawn="1"/>
            </p:nvSpPr>
            <p:spPr>
              <a:xfrm>
                <a:off x="4437575" y="0"/>
                <a:ext cx="2504674" cy="6838029"/>
              </a:xfrm>
              <a:custGeom>
                <a:avLst/>
                <a:gdLst/>
                <a:ahLst/>
                <a:cxnLst/>
                <a:rect l="l" t="t" r="r" b="b"/>
                <a:pathLst>
                  <a:path w="2769234" h="7560309">
                    <a:moveTo>
                      <a:pt x="1417154" y="7560056"/>
                    </a:moveTo>
                    <a:lnTo>
                      <a:pt x="1353675" y="7501245"/>
                    </a:lnTo>
                    <a:lnTo>
                      <a:pt x="1112534" y="7240961"/>
                    </a:lnTo>
                    <a:lnTo>
                      <a:pt x="891727" y="6962722"/>
                    </a:lnTo>
                    <a:lnTo>
                      <a:pt x="692442" y="6667718"/>
                    </a:lnTo>
                    <a:lnTo>
                      <a:pt x="515870" y="6357139"/>
                    </a:lnTo>
                    <a:lnTo>
                      <a:pt x="363199" y="6032173"/>
                    </a:lnTo>
                    <a:lnTo>
                      <a:pt x="235619" y="5694012"/>
                    </a:lnTo>
                    <a:lnTo>
                      <a:pt x="134320" y="5343843"/>
                    </a:lnTo>
                    <a:lnTo>
                      <a:pt x="60490" y="4982856"/>
                    </a:lnTo>
                    <a:lnTo>
                      <a:pt x="15320" y="4612241"/>
                    </a:lnTo>
                    <a:lnTo>
                      <a:pt x="0" y="4233188"/>
                    </a:lnTo>
                    <a:lnTo>
                      <a:pt x="15320" y="3854134"/>
                    </a:lnTo>
                    <a:lnTo>
                      <a:pt x="60490" y="3483519"/>
                    </a:lnTo>
                    <a:lnTo>
                      <a:pt x="134320" y="3122533"/>
                    </a:lnTo>
                    <a:lnTo>
                      <a:pt x="235619" y="2772364"/>
                    </a:lnTo>
                    <a:lnTo>
                      <a:pt x="363199" y="2434202"/>
                    </a:lnTo>
                    <a:lnTo>
                      <a:pt x="515870" y="2109237"/>
                    </a:lnTo>
                    <a:lnTo>
                      <a:pt x="692442" y="1798657"/>
                    </a:lnTo>
                    <a:lnTo>
                      <a:pt x="891727" y="1503654"/>
                    </a:lnTo>
                    <a:lnTo>
                      <a:pt x="1112534" y="1225415"/>
                    </a:lnTo>
                    <a:lnTo>
                      <a:pt x="1353675" y="965130"/>
                    </a:lnTo>
                    <a:lnTo>
                      <a:pt x="1613960" y="723989"/>
                    </a:lnTo>
                    <a:lnTo>
                      <a:pt x="1892199" y="503182"/>
                    </a:lnTo>
                    <a:lnTo>
                      <a:pt x="2187202" y="303897"/>
                    </a:lnTo>
                    <a:lnTo>
                      <a:pt x="2497782" y="127325"/>
                    </a:lnTo>
                    <a:lnTo>
                      <a:pt x="2768797" y="0"/>
                    </a:lnTo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07" name="object 29"/>
              <p:cNvSpPr/>
              <p:nvPr userDrawn="1"/>
            </p:nvSpPr>
            <p:spPr>
              <a:xfrm>
                <a:off x="8619811" y="142215"/>
                <a:ext cx="1285936" cy="2571871"/>
              </a:xfrm>
              <a:custGeom>
                <a:avLst/>
                <a:gdLst/>
                <a:ahLst/>
                <a:cxnLst/>
                <a:rect l="l" t="t" r="r" b="b"/>
                <a:pathLst>
                  <a:path w="1421765" h="2843530">
                    <a:moveTo>
                      <a:pt x="1421457" y="0"/>
                    </a:moveTo>
                    <a:lnTo>
                      <a:pt x="0" y="1421458"/>
                    </a:lnTo>
                    <a:lnTo>
                      <a:pt x="1421457" y="2842915"/>
                    </a:lnTo>
                    <a:lnTo>
                      <a:pt x="1421457" y="0"/>
                    </a:lnTo>
                  </a:path>
                </a:pathLst>
              </a:custGeom>
              <a:solidFill>
                <a:srgbClr val="ED1C24"/>
              </a:solidFill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209" name="Connecteur droit 208"/>
              <p:cNvCxnSpPr/>
              <p:nvPr userDrawn="1"/>
            </p:nvCxnSpPr>
            <p:spPr>
              <a:xfrm>
                <a:off x="3141070" y="0"/>
                <a:ext cx="3446009" cy="3429000"/>
              </a:xfrm>
              <a:prstGeom prst="line">
                <a:avLst/>
              </a:prstGeom>
              <a:noFill/>
              <a:ln w="25400" cap="flat" cmpd="sng" algn="ctr">
                <a:solidFill>
                  <a:srgbClr val="1860AE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11" name="Connecteur droit 210"/>
              <p:cNvCxnSpPr/>
              <p:nvPr userDrawn="1"/>
            </p:nvCxnSpPr>
            <p:spPr>
              <a:xfrm flipH="1">
                <a:off x="3209990" y="3437837"/>
                <a:ext cx="3377088" cy="3420163"/>
              </a:xfrm>
              <a:prstGeom prst="line">
                <a:avLst/>
              </a:prstGeom>
              <a:noFill/>
              <a:ln w="25400" cap="flat" cmpd="sng" algn="ctr">
                <a:solidFill>
                  <a:srgbClr val="1860AE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0" name="Groupe 9"/>
            <p:cNvGrpSpPr/>
            <p:nvPr userDrawn="1"/>
          </p:nvGrpSpPr>
          <p:grpSpPr>
            <a:xfrm>
              <a:off x="0" y="0"/>
              <a:ext cx="2462747" cy="6840327"/>
              <a:chOff x="0" y="0"/>
              <a:chExt cx="2462747" cy="6840327"/>
            </a:xfrm>
          </p:grpSpPr>
          <p:grpSp>
            <p:nvGrpSpPr>
              <p:cNvPr id="9" name="Groupe 8"/>
              <p:cNvGrpSpPr/>
              <p:nvPr userDrawn="1"/>
            </p:nvGrpSpPr>
            <p:grpSpPr>
              <a:xfrm>
                <a:off x="0" y="0"/>
                <a:ext cx="2462747" cy="6840327"/>
                <a:chOff x="0" y="0"/>
                <a:chExt cx="2462747" cy="6840327"/>
              </a:xfrm>
            </p:grpSpPr>
            <p:sp>
              <p:nvSpPr>
                <p:cNvPr id="196" name="object 17"/>
                <p:cNvSpPr/>
                <p:nvPr userDrawn="1"/>
              </p:nvSpPr>
              <p:spPr>
                <a:xfrm>
                  <a:off x="222055" y="336161"/>
                  <a:ext cx="301526" cy="301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375" h="333375">
                      <a:moveTo>
                        <a:pt x="166395" y="332778"/>
                      </a:moveTo>
                      <a:lnTo>
                        <a:pt x="332790" y="166382"/>
                      </a:lnTo>
                      <a:lnTo>
                        <a:pt x="166395" y="0"/>
                      </a:lnTo>
                      <a:lnTo>
                        <a:pt x="0" y="166382"/>
                      </a:lnTo>
                      <a:lnTo>
                        <a:pt x="166395" y="332778"/>
                      </a:lnTo>
                      <a:close/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97" name="object 18"/>
                <p:cNvSpPr/>
                <p:nvPr userDrawn="1"/>
              </p:nvSpPr>
              <p:spPr>
                <a:xfrm>
                  <a:off x="111288" y="225395"/>
                  <a:ext cx="522645" cy="522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850" h="577850">
                      <a:moveTo>
                        <a:pt x="0" y="288848"/>
                      </a:moveTo>
                      <a:lnTo>
                        <a:pt x="3780" y="241996"/>
                      </a:lnTo>
                      <a:lnTo>
                        <a:pt x="14726" y="197551"/>
                      </a:lnTo>
                      <a:lnTo>
                        <a:pt x="32241" y="156107"/>
                      </a:lnTo>
                      <a:lnTo>
                        <a:pt x="55732" y="118259"/>
                      </a:lnTo>
                      <a:lnTo>
                        <a:pt x="84604" y="84602"/>
                      </a:lnTo>
                      <a:lnTo>
                        <a:pt x="118262" y="55731"/>
                      </a:lnTo>
                      <a:lnTo>
                        <a:pt x="156111" y="32241"/>
                      </a:lnTo>
                      <a:lnTo>
                        <a:pt x="197557" y="14725"/>
                      </a:lnTo>
                      <a:lnTo>
                        <a:pt x="242005" y="3780"/>
                      </a:lnTo>
                      <a:lnTo>
                        <a:pt x="288861" y="0"/>
                      </a:lnTo>
                      <a:lnTo>
                        <a:pt x="312553" y="957"/>
                      </a:lnTo>
                      <a:lnTo>
                        <a:pt x="358279" y="8394"/>
                      </a:lnTo>
                      <a:lnTo>
                        <a:pt x="401300" y="22699"/>
                      </a:lnTo>
                      <a:lnTo>
                        <a:pt x="441023" y="43276"/>
                      </a:lnTo>
                      <a:lnTo>
                        <a:pt x="476850" y="69531"/>
                      </a:lnTo>
                      <a:lnTo>
                        <a:pt x="508190" y="100869"/>
                      </a:lnTo>
                      <a:lnTo>
                        <a:pt x="534445" y="136696"/>
                      </a:lnTo>
                      <a:lnTo>
                        <a:pt x="555023" y="176416"/>
                      </a:lnTo>
                      <a:lnTo>
                        <a:pt x="569328" y="219435"/>
                      </a:lnTo>
                      <a:lnTo>
                        <a:pt x="576765" y="265158"/>
                      </a:lnTo>
                      <a:lnTo>
                        <a:pt x="577723" y="288848"/>
                      </a:lnTo>
                      <a:lnTo>
                        <a:pt x="576765" y="312540"/>
                      </a:lnTo>
                      <a:lnTo>
                        <a:pt x="569328" y="358266"/>
                      </a:lnTo>
                      <a:lnTo>
                        <a:pt x="555023" y="401288"/>
                      </a:lnTo>
                      <a:lnTo>
                        <a:pt x="534445" y="441010"/>
                      </a:lnTo>
                      <a:lnTo>
                        <a:pt x="508190" y="476838"/>
                      </a:lnTo>
                      <a:lnTo>
                        <a:pt x="476850" y="508177"/>
                      </a:lnTo>
                      <a:lnTo>
                        <a:pt x="441023" y="534433"/>
                      </a:lnTo>
                      <a:lnTo>
                        <a:pt x="401300" y="555010"/>
                      </a:lnTo>
                      <a:lnTo>
                        <a:pt x="358279" y="569315"/>
                      </a:lnTo>
                      <a:lnTo>
                        <a:pt x="312553" y="576752"/>
                      </a:lnTo>
                      <a:lnTo>
                        <a:pt x="288861" y="577710"/>
                      </a:lnTo>
                      <a:lnTo>
                        <a:pt x="265169" y="576752"/>
                      </a:lnTo>
                      <a:lnTo>
                        <a:pt x="219443" y="569315"/>
                      </a:lnTo>
                      <a:lnTo>
                        <a:pt x="176422" y="555010"/>
                      </a:lnTo>
                      <a:lnTo>
                        <a:pt x="136699" y="534433"/>
                      </a:lnTo>
                      <a:lnTo>
                        <a:pt x="100872" y="508177"/>
                      </a:lnTo>
                      <a:lnTo>
                        <a:pt x="69532" y="476838"/>
                      </a:lnTo>
                      <a:lnTo>
                        <a:pt x="43277" y="441010"/>
                      </a:lnTo>
                      <a:lnTo>
                        <a:pt x="22699" y="401288"/>
                      </a:lnTo>
                      <a:lnTo>
                        <a:pt x="8394" y="358266"/>
                      </a:lnTo>
                      <a:lnTo>
                        <a:pt x="957" y="312540"/>
                      </a:lnTo>
                      <a:lnTo>
                        <a:pt x="0" y="288848"/>
                      </a:lnTo>
                      <a:close/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98" name="object 19"/>
                <p:cNvSpPr/>
                <p:nvPr userDrawn="1"/>
              </p:nvSpPr>
              <p:spPr>
                <a:xfrm>
                  <a:off x="71585" y="336178"/>
                  <a:ext cx="602477" cy="60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5">
                      <a:moveTo>
                        <a:pt x="332778" y="665556"/>
                      </a:moveTo>
                      <a:lnTo>
                        <a:pt x="665556" y="332778"/>
                      </a:lnTo>
                      <a:lnTo>
                        <a:pt x="332778" y="0"/>
                      </a:lnTo>
                      <a:lnTo>
                        <a:pt x="0" y="332778"/>
                      </a:lnTo>
                      <a:lnTo>
                        <a:pt x="332778" y="665556"/>
                      </a:lnTo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99" name="object 20"/>
                <p:cNvSpPr/>
                <p:nvPr userDrawn="1"/>
              </p:nvSpPr>
              <p:spPr>
                <a:xfrm>
                  <a:off x="0" y="114635"/>
                  <a:ext cx="895388" cy="1045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965" h="1155700">
                      <a:moveTo>
                        <a:pt x="0" y="172905"/>
                      </a:moveTo>
                      <a:lnTo>
                        <a:pt x="35956" y="139070"/>
                      </a:lnTo>
                      <a:lnTo>
                        <a:pt x="70735" y="111468"/>
                      </a:lnTo>
                      <a:lnTo>
                        <a:pt x="107610" y="86557"/>
                      </a:lnTo>
                      <a:lnTo>
                        <a:pt x="146432" y="64485"/>
                      </a:lnTo>
                      <a:lnTo>
                        <a:pt x="187052" y="45401"/>
                      </a:lnTo>
                      <a:lnTo>
                        <a:pt x="229322" y="29453"/>
                      </a:lnTo>
                      <a:lnTo>
                        <a:pt x="273093" y="16790"/>
                      </a:lnTo>
                      <a:lnTo>
                        <a:pt x="318216" y="7561"/>
                      </a:lnTo>
                      <a:lnTo>
                        <a:pt x="364543" y="1915"/>
                      </a:lnTo>
                      <a:lnTo>
                        <a:pt x="411924" y="0"/>
                      </a:lnTo>
                      <a:lnTo>
                        <a:pt x="459305" y="1915"/>
                      </a:lnTo>
                      <a:lnTo>
                        <a:pt x="505632" y="7561"/>
                      </a:lnTo>
                      <a:lnTo>
                        <a:pt x="550755" y="16790"/>
                      </a:lnTo>
                      <a:lnTo>
                        <a:pt x="594526" y="29453"/>
                      </a:lnTo>
                      <a:lnTo>
                        <a:pt x="636796" y="45401"/>
                      </a:lnTo>
                      <a:lnTo>
                        <a:pt x="677416" y="64485"/>
                      </a:lnTo>
                      <a:lnTo>
                        <a:pt x="716238" y="86557"/>
                      </a:lnTo>
                      <a:lnTo>
                        <a:pt x="753113" y="111468"/>
                      </a:lnTo>
                      <a:lnTo>
                        <a:pt x="787892" y="139070"/>
                      </a:lnTo>
                      <a:lnTo>
                        <a:pt x="820427" y="169213"/>
                      </a:lnTo>
                      <a:lnTo>
                        <a:pt x="850570" y="201749"/>
                      </a:lnTo>
                      <a:lnTo>
                        <a:pt x="878170" y="236529"/>
                      </a:lnTo>
                      <a:lnTo>
                        <a:pt x="903080" y="273405"/>
                      </a:lnTo>
                      <a:lnTo>
                        <a:pt x="925152" y="312228"/>
                      </a:lnTo>
                      <a:lnTo>
                        <a:pt x="944235" y="352849"/>
                      </a:lnTo>
                      <a:lnTo>
                        <a:pt x="960182" y="395119"/>
                      </a:lnTo>
                      <a:lnTo>
                        <a:pt x="972845" y="438891"/>
                      </a:lnTo>
                      <a:lnTo>
                        <a:pt x="982073" y="484014"/>
                      </a:lnTo>
                      <a:lnTo>
                        <a:pt x="987719" y="530341"/>
                      </a:lnTo>
                      <a:lnTo>
                        <a:pt x="989634" y="577722"/>
                      </a:lnTo>
                      <a:lnTo>
                        <a:pt x="987719" y="625104"/>
                      </a:lnTo>
                      <a:lnTo>
                        <a:pt x="982073" y="671430"/>
                      </a:lnTo>
                      <a:lnTo>
                        <a:pt x="972845" y="716553"/>
                      </a:lnTo>
                      <a:lnTo>
                        <a:pt x="960182" y="760324"/>
                      </a:lnTo>
                      <a:lnTo>
                        <a:pt x="944235" y="802594"/>
                      </a:lnTo>
                      <a:lnTo>
                        <a:pt x="925152" y="843214"/>
                      </a:lnTo>
                      <a:lnTo>
                        <a:pt x="903080" y="882036"/>
                      </a:lnTo>
                      <a:lnTo>
                        <a:pt x="878170" y="918911"/>
                      </a:lnTo>
                      <a:lnTo>
                        <a:pt x="850570" y="953691"/>
                      </a:lnTo>
                      <a:lnTo>
                        <a:pt x="820427" y="986226"/>
                      </a:lnTo>
                      <a:lnTo>
                        <a:pt x="787892" y="1016368"/>
                      </a:lnTo>
                      <a:lnTo>
                        <a:pt x="753113" y="1043969"/>
                      </a:lnTo>
                      <a:lnTo>
                        <a:pt x="716238" y="1068879"/>
                      </a:lnTo>
                      <a:lnTo>
                        <a:pt x="677416" y="1090950"/>
                      </a:lnTo>
                      <a:lnTo>
                        <a:pt x="636796" y="1110034"/>
                      </a:lnTo>
                      <a:lnTo>
                        <a:pt x="594526" y="1125981"/>
                      </a:lnTo>
                      <a:lnTo>
                        <a:pt x="550755" y="1138643"/>
                      </a:lnTo>
                      <a:lnTo>
                        <a:pt x="505632" y="1147872"/>
                      </a:lnTo>
                      <a:lnTo>
                        <a:pt x="459305" y="1153518"/>
                      </a:lnTo>
                      <a:lnTo>
                        <a:pt x="411924" y="1155433"/>
                      </a:lnTo>
                      <a:lnTo>
                        <a:pt x="364543" y="1153518"/>
                      </a:lnTo>
                      <a:lnTo>
                        <a:pt x="318216" y="1147872"/>
                      </a:lnTo>
                      <a:lnTo>
                        <a:pt x="273093" y="1138643"/>
                      </a:lnTo>
                      <a:lnTo>
                        <a:pt x="229322" y="1125981"/>
                      </a:lnTo>
                      <a:lnTo>
                        <a:pt x="187052" y="1110034"/>
                      </a:lnTo>
                      <a:lnTo>
                        <a:pt x="146432" y="1090950"/>
                      </a:lnTo>
                      <a:lnTo>
                        <a:pt x="107610" y="1068879"/>
                      </a:lnTo>
                      <a:lnTo>
                        <a:pt x="70735" y="1043969"/>
                      </a:lnTo>
                      <a:lnTo>
                        <a:pt x="35956" y="1016368"/>
                      </a:lnTo>
                      <a:lnTo>
                        <a:pt x="3421" y="986226"/>
                      </a:lnTo>
                      <a:lnTo>
                        <a:pt x="0" y="982533"/>
                      </a:lnTo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200" name="object 21"/>
                <p:cNvSpPr/>
                <p:nvPr userDrawn="1"/>
              </p:nvSpPr>
              <p:spPr>
                <a:xfrm>
                  <a:off x="0" y="336158"/>
                  <a:ext cx="974646" cy="1204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595" h="1331595">
                      <a:moveTo>
                        <a:pt x="411925" y="1331112"/>
                      </a:moveTo>
                      <a:lnTo>
                        <a:pt x="1077481" y="665556"/>
                      </a:lnTo>
                      <a:lnTo>
                        <a:pt x="411925" y="0"/>
                      </a:lnTo>
                      <a:lnTo>
                        <a:pt x="0" y="411925"/>
                      </a:lnTo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201" name="object 22"/>
                <p:cNvSpPr/>
                <p:nvPr userDrawn="1"/>
              </p:nvSpPr>
              <p:spPr>
                <a:xfrm>
                  <a:off x="0" y="1167529"/>
                  <a:ext cx="372743" cy="372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15" h="412114">
                      <a:moveTo>
                        <a:pt x="0" y="0"/>
                      </a:moveTo>
                      <a:lnTo>
                        <a:pt x="411925" y="411925"/>
                      </a:lnTo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202" name="object 23"/>
                <p:cNvSpPr/>
                <p:nvPr userDrawn="1"/>
              </p:nvSpPr>
              <p:spPr>
                <a:xfrm>
                  <a:off x="0" y="0"/>
                  <a:ext cx="1418033" cy="1983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815" h="2192655">
                      <a:moveTo>
                        <a:pt x="920016" y="0"/>
                      </a:moveTo>
                      <a:lnTo>
                        <a:pt x="1020556" y="54899"/>
                      </a:lnTo>
                      <a:lnTo>
                        <a:pt x="1094307" y="104721"/>
                      </a:lnTo>
                      <a:lnTo>
                        <a:pt x="1163867" y="159923"/>
                      </a:lnTo>
                      <a:lnTo>
                        <a:pt x="1228939" y="220208"/>
                      </a:lnTo>
                      <a:lnTo>
                        <a:pt x="1289224" y="285279"/>
                      </a:lnTo>
                      <a:lnTo>
                        <a:pt x="1344426" y="354839"/>
                      </a:lnTo>
                      <a:lnTo>
                        <a:pt x="1394247" y="428590"/>
                      </a:lnTo>
                      <a:lnTo>
                        <a:pt x="1438390" y="506235"/>
                      </a:lnTo>
                      <a:lnTo>
                        <a:pt x="1476558" y="587476"/>
                      </a:lnTo>
                      <a:lnTo>
                        <a:pt x="1508453" y="672016"/>
                      </a:lnTo>
                      <a:lnTo>
                        <a:pt x="1533778" y="759558"/>
                      </a:lnTo>
                      <a:lnTo>
                        <a:pt x="1552236" y="849805"/>
                      </a:lnTo>
                      <a:lnTo>
                        <a:pt x="1563528" y="942458"/>
                      </a:lnTo>
                      <a:lnTo>
                        <a:pt x="1567359" y="1037221"/>
                      </a:lnTo>
                      <a:lnTo>
                        <a:pt x="1563528" y="1131984"/>
                      </a:lnTo>
                      <a:lnTo>
                        <a:pt x="1552236" y="1224637"/>
                      </a:lnTo>
                      <a:lnTo>
                        <a:pt x="1533778" y="1314884"/>
                      </a:lnTo>
                      <a:lnTo>
                        <a:pt x="1508453" y="1402426"/>
                      </a:lnTo>
                      <a:lnTo>
                        <a:pt x="1476558" y="1486966"/>
                      </a:lnTo>
                      <a:lnTo>
                        <a:pt x="1438390" y="1568208"/>
                      </a:lnTo>
                      <a:lnTo>
                        <a:pt x="1394247" y="1645852"/>
                      </a:lnTo>
                      <a:lnTo>
                        <a:pt x="1344426" y="1719603"/>
                      </a:lnTo>
                      <a:lnTo>
                        <a:pt x="1289224" y="1789163"/>
                      </a:lnTo>
                      <a:lnTo>
                        <a:pt x="1228939" y="1854234"/>
                      </a:lnTo>
                      <a:lnTo>
                        <a:pt x="1163867" y="1914520"/>
                      </a:lnTo>
                      <a:lnTo>
                        <a:pt x="1094307" y="1969722"/>
                      </a:lnTo>
                      <a:lnTo>
                        <a:pt x="1020556" y="2019543"/>
                      </a:lnTo>
                      <a:lnTo>
                        <a:pt x="942912" y="2063686"/>
                      </a:lnTo>
                      <a:lnTo>
                        <a:pt x="861670" y="2101854"/>
                      </a:lnTo>
                      <a:lnTo>
                        <a:pt x="777130" y="2133749"/>
                      </a:lnTo>
                      <a:lnTo>
                        <a:pt x="689588" y="2159074"/>
                      </a:lnTo>
                      <a:lnTo>
                        <a:pt x="599342" y="2177532"/>
                      </a:lnTo>
                      <a:lnTo>
                        <a:pt x="506688" y="2188824"/>
                      </a:lnTo>
                      <a:lnTo>
                        <a:pt x="411925" y="2192654"/>
                      </a:lnTo>
                      <a:lnTo>
                        <a:pt x="317162" y="2188824"/>
                      </a:lnTo>
                      <a:lnTo>
                        <a:pt x="224509" y="2177532"/>
                      </a:lnTo>
                      <a:lnTo>
                        <a:pt x="134263" y="2159074"/>
                      </a:lnTo>
                      <a:lnTo>
                        <a:pt x="46721" y="2133749"/>
                      </a:lnTo>
                      <a:lnTo>
                        <a:pt x="0" y="2116123"/>
                      </a:lnTo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203" name="object 24"/>
                <p:cNvSpPr/>
                <p:nvPr userDrawn="1"/>
              </p:nvSpPr>
              <p:spPr>
                <a:xfrm>
                  <a:off x="0" y="336172"/>
                  <a:ext cx="1576549" cy="2408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3075" h="2662555">
                      <a:moveTo>
                        <a:pt x="411933" y="2662224"/>
                      </a:moveTo>
                      <a:lnTo>
                        <a:pt x="1743045" y="1331112"/>
                      </a:lnTo>
                      <a:lnTo>
                        <a:pt x="411933" y="0"/>
                      </a:lnTo>
                      <a:lnTo>
                        <a:pt x="0" y="411933"/>
                      </a:lnTo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204" name="object 25"/>
                <p:cNvSpPr/>
                <p:nvPr userDrawn="1"/>
              </p:nvSpPr>
              <p:spPr>
                <a:xfrm>
                  <a:off x="0" y="2371480"/>
                  <a:ext cx="372743" cy="372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15" h="412114">
                      <a:moveTo>
                        <a:pt x="0" y="0"/>
                      </a:moveTo>
                      <a:lnTo>
                        <a:pt x="411933" y="411933"/>
                      </a:lnTo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205" name="object 26"/>
                <p:cNvSpPr/>
                <p:nvPr userDrawn="1"/>
              </p:nvSpPr>
              <p:spPr>
                <a:xfrm>
                  <a:off x="0" y="0"/>
                  <a:ext cx="2462747" cy="3630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2880" h="4013835">
                      <a:moveTo>
                        <a:pt x="1971743" y="0"/>
                      </a:moveTo>
                      <a:lnTo>
                        <a:pt x="2045964" y="68761"/>
                      </a:lnTo>
                      <a:lnTo>
                        <a:pt x="2166534" y="198903"/>
                      </a:lnTo>
                      <a:lnTo>
                        <a:pt x="2276938" y="338023"/>
                      </a:lnTo>
                      <a:lnTo>
                        <a:pt x="2376580" y="485525"/>
                      </a:lnTo>
                      <a:lnTo>
                        <a:pt x="2464866" y="640814"/>
                      </a:lnTo>
                      <a:lnTo>
                        <a:pt x="2541201" y="803297"/>
                      </a:lnTo>
                      <a:lnTo>
                        <a:pt x="2604990" y="972378"/>
                      </a:lnTo>
                      <a:lnTo>
                        <a:pt x="2655640" y="1147463"/>
                      </a:lnTo>
                      <a:lnTo>
                        <a:pt x="2692554" y="1327957"/>
                      </a:lnTo>
                      <a:lnTo>
                        <a:pt x="2715139" y="1513265"/>
                      </a:lnTo>
                      <a:lnTo>
                        <a:pt x="2722799" y="1702793"/>
                      </a:lnTo>
                      <a:lnTo>
                        <a:pt x="2715139" y="1892319"/>
                      </a:lnTo>
                      <a:lnTo>
                        <a:pt x="2692554" y="2077625"/>
                      </a:lnTo>
                      <a:lnTo>
                        <a:pt x="2655640" y="2258118"/>
                      </a:lnTo>
                      <a:lnTo>
                        <a:pt x="2604990" y="2433202"/>
                      </a:lnTo>
                      <a:lnTo>
                        <a:pt x="2541201" y="2602283"/>
                      </a:lnTo>
                      <a:lnTo>
                        <a:pt x="2464866" y="2764765"/>
                      </a:lnTo>
                      <a:lnTo>
                        <a:pt x="2376580" y="2920055"/>
                      </a:lnTo>
                      <a:lnTo>
                        <a:pt x="2276938" y="3067557"/>
                      </a:lnTo>
                      <a:lnTo>
                        <a:pt x="2166534" y="3206677"/>
                      </a:lnTo>
                      <a:lnTo>
                        <a:pt x="2045964" y="3336819"/>
                      </a:lnTo>
                      <a:lnTo>
                        <a:pt x="1915822" y="3457390"/>
                      </a:lnTo>
                      <a:lnTo>
                        <a:pt x="1776703" y="3567794"/>
                      </a:lnTo>
                      <a:lnTo>
                        <a:pt x="1629201" y="3667436"/>
                      </a:lnTo>
                      <a:lnTo>
                        <a:pt x="1473911" y="3755723"/>
                      </a:lnTo>
                      <a:lnTo>
                        <a:pt x="1311428" y="3832059"/>
                      </a:lnTo>
                      <a:lnTo>
                        <a:pt x="1142347" y="3895849"/>
                      </a:lnTo>
                      <a:lnTo>
                        <a:pt x="967262" y="3946499"/>
                      </a:lnTo>
                      <a:lnTo>
                        <a:pt x="786769" y="3983414"/>
                      </a:lnTo>
                      <a:lnTo>
                        <a:pt x="601461" y="4005999"/>
                      </a:lnTo>
                      <a:lnTo>
                        <a:pt x="411933" y="4013659"/>
                      </a:lnTo>
                      <a:lnTo>
                        <a:pt x="222405" y="4005999"/>
                      </a:lnTo>
                      <a:lnTo>
                        <a:pt x="37097" y="3983414"/>
                      </a:lnTo>
                      <a:lnTo>
                        <a:pt x="0" y="3975826"/>
                      </a:lnTo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cxnSp>
              <p:nvCxnSpPr>
                <p:cNvPr id="208" name="Connecteur droit 207"/>
                <p:cNvCxnSpPr/>
                <p:nvPr userDrawn="1"/>
              </p:nvCxnSpPr>
              <p:spPr>
                <a:xfrm flipV="1">
                  <a:off x="0" y="0"/>
                  <a:ext cx="1941252" cy="190392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1860AE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210" name="Connecteur droit 209"/>
                <p:cNvCxnSpPr/>
                <p:nvPr userDrawn="1"/>
              </p:nvCxnSpPr>
              <p:spPr>
                <a:xfrm>
                  <a:off x="0" y="4936407"/>
                  <a:ext cx="1872331" cy="190392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1860AE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pic>
            <p:nvPicPr>
              <p:cNvPr id="102" name="Image 101"/>
              <p:cNvPicPr>
                <a:picLocks noChangeAspect="1"/>
              </p:cNvPicPr>
              <p:nvPr userDrawn="1"/>
            </p:nvPicPr>
            <p:blipFill>
              <a:blip r:embed="rId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5872" y="324358"/>
                <a:ext cx="129600" cy="129600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827998" y="3185928"/>
            <a:ext cx="5220000" cy="498598"/>
          </a:xfrm>
        </p:spPr>
        <p:txBody>
          <a:bodyPr anchor="ctr">
            <a:spAutoFit/>
          </a:bodyPr>
          <a:lstStyle>
            <a:lvl1pPr algn="l"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Ajouter un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828000" y="4238936"/>
            <a:ext cx="5637399" cy="1346650"/>
          </a:xfrm>
        </p:spPr>
        <p:txBody>
          <a:bodyPr/>
          <a:lstStyle>
            <a:lvl1pPr marL="0" indent="0" algn="l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Ajouter un sous-titre éventuel</a:t>
            </a:r>
            <a:endParaRPr lang="en-US" dirty="0"/>
          </a:p>
        </p:txBody>
      </p:sp>
      <p:pic>
        <p:nvPicPr>
          <p:cNvPr id="71" name="Image 7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548" y="4973418"/>
            <a:ext cx="1117160" cy="16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sans arrière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11092" y="2808514"/>
            <a:ext cx="2794907" cy="4049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869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73400" y="6418982"/>
            <a:ext cx="2311400" cy="365125"/>
          </a:xfrm>
          <a:prstGeom prst="rect">
            <a:avLst/>
          </a:prstGeom>
        </p:spPr>
        <p:txBody>
          <a:bodyPr/>
          <a:lstStyle/>
          <a:p>
            <a:fld id="{E07C66B8-AC65-5446-931F-8AF85DB48B7D}" type="datetime1">
              <a:rPr lang="fr-FR" smtClean="0"/>
              <a:t>18/11/18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83480" y="6296505"/>
            <a:ext cx="3819814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RAINCELL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7B8BBBBF-C702-B544-AA39-8BBE331186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18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1140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7" y="2169974"/>
            <a:ext cx="6438220" cy="4146034"/>
          </a:xfrm>
        </p:spPr>
        <p:txBody>
          <a:bodyPr lIns="108000" tIns="108000" rIns="36000" bIns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E32E-B46E-C748-8B7E-CCF33AB4C320}" type="datetime1">
              <a:rPr lang="fr-FR" smtClean="0"/>
              <a:t>18/11/18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RAINCELL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1038" y="1505176"/>
            <a:ext cx="8543925" cy="332399"/>
          </a:xfrm>
        </p:spPr>
        <p:txBody>
          <a:bodyPr lIns="0" tIns="0" rIns="0" bIns="0">
            <a:sp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b="1" i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fr-FR" dirty="0"/>
              <a:t>Cliquez pour ajouter un message ou sous-titre</a:t>
            </a:r>
          </a:p>
        </p:txBody>
      </p:sp>
    </p:spTree>
    <p:extLst>
      <p:ext uri="{BB962C8B-B14F-4D97-AF65-F5344CB8AC3E}">
        <p14:creationId xmlns:p14="http://schemas.microsoft.com/office/powerpoint/2010/main" val="236202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2160000"/>
            <a:ext cx="4210050" cy="4196352"/>
          </a:xfrm>
        </p:spPr>
        <p:txBody>
          <a:bodyPr>
            <a:normAutofit/>
          </a:bodyPr>
          <a:lstStyle>
            <a:lvl1pPr>
              <a:defRPr sz="1800"/>
            </a:lvl1pPr>
            <a:lvl2pPr marL="538163" indent="-228600">
              <a:tabLst/>
              <a:defRPr sz="1600"/>
            </a:lvl2pPr>
            <a:lvl3pPr marL="719138" indent="-180975">
              <a:defRPr sz="1400"/>
            </a:lvl3pPr>
            <a:lvl4pPr marL="898525" indent="-179388">
              <a:defRPr sz="1200"/>
            </a:lvl4pPr>
            <a:lvl5pPr marL="1008000" indent="-144000">
              <a:defRPr sz="12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2160000"/>
            <a:ext cx="4210050" cy="4196352"/>
          </a:xfrm>
        </p:spPr>
        <p:txBody>
          <a:bodyPr>
            <a:normAutofit/>
          </a:bodyPr>
          <a:lstStyle>
            <a:lvl1pPr>
              <a:defRPr sz="1800"/>
            </a:lvl1pPr>
            <a:lvl2pPr marL="595313" indent="-285750">
              <a:defRPr lang="fr-FR" sz="16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3913" indent="-285750">
              <a:defRPr lang="fr-FR" sz="14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4887" indent="-285750">
              <a:defRPr lang="fr-FR" sz="12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9750" indent="-285750">
              <a:defRPr lang="en-US" sz="12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8674-F701-4949-B38D-8A0CCF42C894}" type="datetime1">
              <a:rPr lang="fr-FR" smtClean="0"/>
              <a:t>18/11/18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RAINCELL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1140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1038" y="1505176"/>
            <a:ext cx="8543925" cy="332399"/>
          </a:xfrm>
        </p:spPr>
        <p:txBody>
          <a:bodyPr lIns="0" tIns="0" rIns="0" bIns="0">
            <a:sp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b="1" i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fr-FR" dirty="0"/>
              <a:t>Cliquez pour ajouter un message ou sous-titre</a:t>
            </a:r>
          </a:p>
        </p:txBody>
      </p:sp>
    </p:spTree>
    <p:extLst>
      <p:ext uri="{BB962C8B-B14F-4D97-AF65-F5344CB8AC3E}">
        <p14:creationId xmlns:p14="http://schemas.microsoft.com/office/powerpoint/2010/main" val="2159722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ésentation ou 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2"/>
          <p:cNvSpPr/>
          <p:nvPr userDrawn="1"/>
        </p:nvSpPr>
        <p:spPr>
          <a:xfrm>
            <a:off x="7118659" y="1694686"/>
            <a:ext cx="2787201" cy="4829651"/>
          </a:xfrm>
          <a:custGeom>
            <a:avLst/>
            <a:gdLst/>
            <a:ahLst/>
            <a:cxnLst/>
            <a:rect l="l" t="t" r="r" b="b"/>
            <a:pathLst>
              <a:path w="3072765" h="5324475">
                <a:moveTo>
                  <a:pt x="2662224" y="0"/>
                </a:moveTo>
                <a:lnTo>
                  <a:pt x="0" y="2662224"/>
                </a:lnTo>
                <a:lnTo>
                  <a:pt x="2662224" y="5324462"/>
                </a:lnTo>
                <a:lnTo>
                  <a:pt x="3072346" y="4914338"/>
                </a:lnTo>
              </a:path>
            </a:pathLst>
          </a:custGeom>
          <a:ln w="3175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3"/>
          <p:cNvSpPr/>
          <p:nvPr userDrawn="1"/>
        </p:nvSpPr>
        <p:spPr>
          <a:xfrm>
            <a:off x="9533473" y="1694686"/>
            <a:ext cx="372087" cy="372087"/>
          </a:xfrm>
          <a:custGeom>
            <a:avLst/>
            <a:gdLst/>
            <a:ahLst/>
            <a:cxnLst/>
            <a:rect l="l" t="t" r="r" b="b"/>
            <a:pathLst>
              <a:path w="410209" h="410210">
                <a:moveTo>
                  <a:pt x="410122" y="410122"/>
                </a:moveTo>
                <a:lnTo>
                  <a:pt x="0" y="0"/>
                </a:lnTo>
              </a:path>
            </a:pathLst>
          </a:custGeom>
          <a:ln w="3175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4"/>
          <p:cNvSpPr/>
          <p:nvPr userDrawn="1"/>
        </p:nvSpPr>
        <p:spPr>
          <a:xfrm>
            <a:off x="5341256" y="0"/>
            <a:ext cx="3376436" cy="6857700"/>
          </a:xfrm>
          <a:custGeom>
            <a:avLst/>
            <a:gdLst/>
            <a:ahLst/>
            <a:cxnLst/>
            <a:rect l="l" t="t" r="r" b="b"/>
            <a:pathLst>
              <a:path w="3722370" h="7560309">
                <a:moveTo>
                  <a:pt x="1132672" y="7560056"/>
                </a:moveTo>
                <a:lnTo>
                  <a:pt x="891727" y="7260080"/>
                </a:lnTo>
                <a:lnTo>
                  <a:pt x="692442" y="6965076"/>
                </a:lnTo>
                <a:lnTo>
                  <a:pt x="515870" y="6654497"/>
                </a:lnTo>
                <a:lnTo>
                  <a:pt x="363199" y="6329532"/>
                </a:lnTo>
                <a:lnTo>
                  <a:pt x="235619" y="5991369"/>
                </a:lnTo>
                <a:lnTo>
                  <a:pt x="134320" y="5641200"/>
                </a:lnTo>
                <a:lnTo>
                  <a:pt x="60490" y="5280212"/>
                </a:lnTo>
                <a:lnTo>
                  <a:pt x="15320" y="4909596"/>
                </a:lnTo>
                <a:lnTo>
                  <a:pt x="0" y="4530541"/>
                </a:lnTo>
                <a:lnTo>
                  <a:pt x="15320" y="4151487"/>
                </a:lnTo>
                <a:lnTo>
                  <a:pt x="60490" y="3780872"/>
                </a:lnTo>
                <a:lnTo>
                  <a:pt x="134320" y="3419886"/>
                </a:lnTo>
                <a:lnTo>
                  <a:pt x="235619" y="3069717"/>
                </a:lnTo>
                <a:lnTo>
                  <a:pt x="363199" y="2731555"/>
                </a:lnTo>
                <a:lnTo>
                  <a:pt x="515870" y="2406589"/>
                </a:lnTo>
                <a:lnTo>
                  <a:pt x="692442" y="2096010"/>
                </a:lnTo>
                <a:lnTo>
                  <a:pt x="891727" y="1801006"/>
                </a:lnTo>
                <a:lnTo>
                  <a:pt x="1112534" y="1522767"/>
                </a:lnTo>
                <a:lnTo>
                  <a:pt x="1353675" y="1262483"/>
                </a:lnTo>
                <a:lnTo>
                  <a:pt x="1613960" y="1021342"/>
                </a:lnTo>
                <a:lnTo>
                  <a:pt x="1892199" y="800535"/>
                </a:lnTo>
                <a:lnTo>
                  <a:pt x="2187202" y="601250"/>
                </a:lnTo>
                <a:lnTo>
                  <a:pt x="2497782" y="424677"/>
                </a:lnTo>
                <a:lnTo>
                  <a:pt x="2822747" y="272006"/>
                </a:lnTo>
                <a:lnTo>
                  <a:pt x="3160909" y="144427"/>
                </a:lnTo>
                <a:lnTo>
                  <a:pt x="3511078" y="43127"/>
                </a:lnTo>
                <a:lnTo>
                  <a:pt x="3721950" y="0"/>
                </a:lnTo>
              </a:path>
            </a:pathLst>
          </a:custGeom>
          <a:ln w="3175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1296001" y="2874852"/>
            <a:ext cx="4281015" cy="553998"/>
          </a:xfrm>
        </p:spPr>
        <p:txBody>
          <a:bodyPr wrap="square" anchor="t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2554962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fr-FR" dirty="0"/>
              <a:t>Cliquez pour ajouter un titre au sommaire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2F329-730E-FD44-A181-95110A7B7997}" type="datetime1">
              <a:rPr lang="fr-FR" smtClean="0"/>
              <a:t>18/11/18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RAINCELL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5271" y="1927225"/>
            <a:ext cx="5747204" cy="4211638"/>
          </a:xfrm>
        </p:spPr>
        <p:txBody>
          <a:bodyPr anchor="ctr">
            <a:normAutofit/>
          </a:bodyPr>
          <a:lstStyle>
            <a:lvl1pPr>
              <a:spcBef>
                <a:spcPts val="1800"/>
              </a:spcBef>
              <a:defRPr sz="2800" b="1"/>
            </a:lvl1pPr>
            <a:lvl2pPr>
              <a:defRPr sz="2400"/>
            </a:lvl2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Ajouter un plan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</p:txBody>
      </p:sp>
      <p:sp>
        <p:nvSpPr>
          <p:cNvPr id="8" name="object 12"/>
          <p:cNvSpPr/>
          <p:nvPr userDrawn="1"/>
        </p:nvSpPr>
        <p:spPr>
          <a:xfrm>
            <a:off x="7118659" y="1694686"/>
            <a:ext cx="2787201" cy="4829651"/>
          </a:xfrm>
          <a:custGeom>
            <a:avLst/>
            <a:gdLst/>
            <a:ahLst/>
            <a:cxnLst/>
            <a:rect l="l" t="t" r="r" b="b"/>
            <a:pathLst>
              <a:path w="3072765" h="5324475">
                <a:moveTo>
                  <a:pt x="2662224" y="0"/>
                </a:moveTo>
                <a:lnTo>
                  <a:pt x="0" y="2662224"/>
                </a:lnTo>
                <a:lnTo>
                  <a:pt x="2662224" y="5324462"/>
                </a:lnTo>
                <a:lnTo>
                  <a:pt x="3072346" y="4914338"/>
                </a:lnTo>
              </a:path>
            </a:pathLst>
          </a:custGeom>
          <a:ln w="3175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3"/>
          <p:cNvSpPr/>
          <p:nvPr userDrawn="1"/>
        </p:nvSpPr>
        <p:spPr>
          <a:xfrm>
            <a:off x="9533473" y="1694686"/>
            <a:ext cx="372087" cy="372087"/>
          </a:xfrm>
          <a:custGeom>
            <a:avLst/>
            <a:gdLst/>
            <a:ahLst/>
            <a:cxnLst/>
            <a:rect l="l" t="t" r="r" b="b"/>
            <a:pathLst>
              <a:path w="410209" h="410210">
                <a:moveTo>
                  <a:pt x="410122" y="410122"/>
                </a:moveTo>
                <a:lnTo>
                  <a:pt x="0" y="0"/>
                </a:lnTo>
              </a:path>
            </a:pathLst>
          </a:custGeom>
          <a:ln w="3175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4"/>
          <p:cNvSpPr/>
          <p:nvPr userDrawn="1"/>
        </p:nvSpPr>
        <p:spPr>
          <a:xfrm>
            <a:off x="5341256" y="0"/>
            <a:ext cx="3376436" cy="6857700"/>
          </a:xfrm>
          <a:custGeom>
            <a:avLst/>
            <a:gdLst/>
            <a:ahLst/>
            <a:cxnLst/>
            <a:rect l="l" t="t" r="r" b="b"/>
            <a:pathLst>
              <a:path w="3722370" h="7560309">
                <a:moveTo>
                  <a:pt x="1132672" y="7560056"/>
                </a:moveTo>
                <a:lnTo>
                  <a:pt x="891727" y="7260080"/>
                </a:lnTo>
                <a:lnTo>
                  <a:pt x="692442" y="6965076"/>
                </a:lnTo>
                <a:lnTo>
                  <a:pt x="515870" y="6654497"/>
                </a:lnTo>
                <a:lnTo>
                  <a:pt x="363199" y="6329532"/>
                </a:lnTo>
                <a:lnTo>
                  <a:pt x="235619" y="5991369"/>
                </a:lnTo>
                <a:lnTo>
                  <a:pt x="134320" y="5641200"/>
                </a:lnTo>
                <a:lnTo>
                  <a:pt x="60490" y="5280212"/>
                </a:lnTo>
                <a:lnTo>
                  <a:pt x="15320" y="4909596"/>
                </a:lnTo>
                <a:lnTo>
                  <a:pt x="0" y="4530541"/>
                </a:lnTo>
                <a:lnTo>
                  <a:pt x="15320" y="4151487"/>
                </a:lnTo>
                <a:lnTo>
                  <a:pt x="60490" y="3780872"/>
                </a:lnTo>
                <a:lnTo>
                  <a:pt x="134320" y="3419886"/>
                </a:lnTo>
                <a:lnTo>
                  <a:pt x="235619" y="3069717"/>
                </a:lnTo>
                <a:lnTo>
                  <a:pt x="363199" y="2731555"/>
                </a:lnTo>
                <a:lnTo>
                  <a:pt x="515870" y="2406589"/>
                </a:lnTo>
                <a:lnTo>
                  <a:pt x="692442" y="2096010"/>
                </a:lnTo>
                <a:lnTo>
                  <a:pt x="891727" y="1801006"/>
                </a:lnTo>
                <a:lnTo>
                  <a:pt x="1112534" y="1522767"/>
                </a:lnTo>
                <a:lnTo>
                  <a:pt x="1353675" y="1262483"/>
                </a:lnTo>
                <a:lnTo>
                  <a:pt x="1613960" y="1021342"/>
                </a:lnTo>
                <a:lnTo>
                  <a:pt x="1892199" y="800535"/>
                </a:lnTo>
                <a:lnTo>
                  <a:pt x="2187202" y="601250"/>
                </a:lnTo>
                <a:lnTo>
                  <a:pt x="2497782" y="424677"/>
                </a:lnTo>
                <a:lnTo>
                  <a:pt x="2822747" y="272006"/>
                </a:lnTo>
                <a:lnTo>
                  <a:pt x="3160909" y="144427"/>
                </a:lnTo>
                <a:lnTo>
                  <a:pt x="3511078" y="43127"/>
                </a:lnTo>
                <a:lnTo>
                  <a:pt x="3721950" y="0"/>
                </a:lnTo>
              </a:path>
            </a:pathLst>
          </a:custGeom>
          <a:ln w="3175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1425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5879" y="1709740"/>
            <a:ext cx="8543925" cy="128655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Ajouter un titre de section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1794" y="3224893"/>
            <a:ext cx="7037613" cy="286475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B85C-A0A5-DE42-B35B-3E68653C8074}" type="datetime1">
              <a:rPr lang="fr-FR" smtClean="0"/>
              <a:t>18/11/18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RAINCELL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48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1 contenu (petite polic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1140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369B-E4B2-994A-B7BA-1E91B86DA9B5}" type="datetime1">
              <a:rPr lang="fr-FR" smtClean="0"/>
              <a:t>18/11/18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RAINCELL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1038" y="1505176"/>
            <a:ext cx="8543925" cy="332399"/>
          </a:xfrm>
        </p:spPr>
        <p:txBody>
          <a:bodyPr lIns="0" tIns="0" rIns="0" bIns="0">
            <a:sp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b="1" i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fr-FR" dirty="0"/>
              <a:t>Cliquez pour ajouter un message ou sous-titre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81037" y="2160000"/>
            <a:ext cx="8543925" cy="4196352"/>
          </a:xfrm>
        </p:spPr>
        <p:txBody>
          <a:bodyPr>
            <a:normAutofit/>
          </a:bodyPr>
          <a:lstStyle>
            <a:lvl1pPr>
              <a:defRPr sz="1800"/>
            </a:lvl1pPr>
            <a:lvl2pPr marL="538163" indent="-228600">
              <a:tabLst/>
              <a:defRPr sz="1600"/>
            </a:lvl2pPr>
            <a:lvl3pPr marL="719138" indent="-180975">
              <a:defRPr sz="1400"/>
            </a:lvl3pPr>
            <a:lvl4pPr marL="898525" indent="-179388">
              <a:defRPr sz="1200"/>
            </a:lvl4pPr>
            <a:lvl5pPr marL="1008000" indent="-144000">
              <a:defRPr sz="12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7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EF3B-960B-7843-B25A-669DFA45BB60}" type="datetime1">
              <a:rPr lang="fr-FR" smtClean="0"/>
              <a:t>18/11/18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RAINCELL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‹#›</a:t>
            </a:fld>
            <a:endParaRPr lang="fr-FR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1140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1038" y="1505176"/>
            <a:ext cx="8543925" cy="332399"/>
          </a:xfrm>
        </p:spPr>
        <p:txBody>
          <a:bodyPr lIns="0" tIns="0" rIns="0" bIns="0">
            <a:sp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b="1" i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fr-FR" dirty="0"/>
              <a:t>Cliquez pour ajouter un message ou sous-titre</a:t>
            </a:r>
          </a:p>
        </p:txBody>
      </p:sp>
    </p:spTree>
    <p:extLst>
      <p:ext uri="{BB962C8B-B14F-4D97-AF65-F5344CB8AC3E}">
        <p14:creationId xmlns:p14="http://schemas.microsoft.com/office/powerpoint/2010/main" val="416084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 avec arrière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611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108000" tIns="108000" rIns="36000" bIns="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356352"/>
            <a:ext cx="97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1E1F0-DC54-AF45-B810-2408B24E2E7C}" type="datetime1">
              <a:rPr lang="fr-FR" smtClean="0"/>
              <a:t>18/11/18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1564" y="6356352"/>
            <a:ext cx="6822721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RAINCELL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4957" y="6356352"/>
            <a:ext cx="46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E5A5C-8A70-47DD-BA23-399FC7B1733F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7437366" y="3220802"/>
            <a:ext cx="2468634" cy="3637198"/>
            <a:chOff x="7437366" y="3220802"/>
            <a:chExt cx="2468634" cy="3637198"/>
          </a:xfrm>
        </p:grpSpPr>
        <p:sp>
          <p:nvSpPr>
            <p:cNvPr id="20" name="object 2"/>
            <p:cNvSpPr/>
            <p:nvPr/>
          </p:nvSpPr>
          <p:spPr>
            <a:xfrm>
              <a:off x="9382568" y="6222477"/>
              <a:ext cx="302393" cy="302393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166395" y="0"/>
                  </a:moveTo>
                  <a:lnTo>
                    <a:pt x="0" y="166395"/>
                  </a:lnTo>
                  <a:lnTo>
                    <a:pt x="166395" y="332778"/>
                  </a:lnTo>
                  <a:lnTo>
                    <a:pt x="332790" y="166395"/>
                  </a:lnTo>
                  <a:lnTo>
                    <a:pt x="166395" y="0"/>
                  </a:lnTo>
                  <a:close/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"/>
            <p:cNvSpPr/>
            <p:nvPr/>
          </p:nvSpPr>
          <p:spPr>
            <a:xfrm>
              <a:off x="9271484" y="6111392"/>
              <a:ext cx="524148" cy="524148"/>
            </a:xfrm>
            <a:custGeom>
              <a:avLst/>
              <a:gdLst/>
              <a:ahLst/>
              <a:cxnLst/>
              <a:rect l="l" t="t" r="r" b="b"/>
              <a:pathLst>
                <a:path w="577850" h="577850">
                  <a:moveTo>
                    <a:pt x="577723" y="288861"/>
                  </a:moveTo>
                  <a:lnTo>
                    <a:pt x="573942" y="335713"/>
                  </a:lnTo>
                  <a:lnTo>
                    <a:pt x="562996" y="380159"/>
                  </a:lnTo>
                  <a:lnTo>
                    <a:pt x="545481" y="421603"/>
                  </a:lnTo>
                  <a:lnTo>
                    <a:pt x="521990" y="459450"/>
                  </a:lnTo>
                  <a:lnTo>
                    <a:pt x="493118" y="493107"/>
                  </a:lnTo>
                  <a:lnTo>
                    <a:pt x="459460" y="521978"/>
                  </a:lnTo>
                  <a:lnTo>
                    <a:pt x="421611" y="545469"/>
                  </a:lnTo>
                  <a:lnTo>
                    <a:pt x="380165" y="562984"/>
                  </a:lnTo>
                  <a:lnTo>
                    <a:pt x="335717" y="573929"/>
                  </a:lnTo>
                  <a:lnTo>
                    <a:pt x="288861" y="577710"/>
                  </a:lnTo>
                  <a:lnTo>
                    <a:pt x="265169" y="576752"/>
                  </a:lnTo>
                  <a:lnTo>
                    <a:pt x="219443" y="569315"/>
                  </a:lnTo>
                  <a:lnTo>
                    <a:pt x="176422" y="555010"/>
                  </a:lnTo>
                  <a:lnTo>
                    <a:pt x="136699" y="534433"/>
                  </a:lnTo>
                  <a:lnTo>
                    <a:pt x="100872" y="508178"/>
                  </a:lnTo>
                  <a:lnTo>
                    <a:pt x="69532" y="476840"/>
                  </a:lnTo>
                  <a:lnTo>
                    <a:pt x="43277" y="441013"/>
                  </a:lnTo>
                  <a:lnTo>
                    <a:pt x="22699" y="401293"/>
                  </a:lnTo>
                  <a:lnTo>
                    <a:pt x="8394" y="358274"/>
                  </a:lnTo>
                  <a:lnTo>
                    <a:pt x="957" y="312551"/>
                  </a:lnTo>
                  <a:lnTo>
                    <a:pt x="0" y="288861"/>
                  </a:lnTo>
                  <a:lnTo>
                    <a:pt x="957" y="265169"/>
                  </a:lnTo>
                  <a:lnTo>
                    <a:pt x="8394" y="219443"/>
                  </a:lnTo>
                  <a:lnTo>
                    <a:pt x="22699" y="176422"/>
                  </a:lnTo>
                  <a:lnTo>
                    <a:pt x="43277" y="136699"/>
                  </a:lnTo>
                  <a:lnTo>
                    <a:pt x="69532" y="100872"/>
                  </a:lnTo>
                  <a:lnTo>
                    <a:pt x="100872" y="69532"/>
                  </a:lnTo>
                  <a:lnTo>
                    <a:pt x="136699" y="43277"/>
                  </a:lnTo>
                  <a:lnTo>
                    <a:pt x="176422" y="22699"/>
                  </a:lnTo>
                  <a:lnTo>
                    <a:pt x="219443" y="8394"/>
                  </a:lnTo>
                  <a:lnTo>
                    <a:pt x="265169" y="957"/>
                  </a:lnTo>
                  <a:lnTo>
                    <a:pt x="288861" y="0"/>
                  </a:lnTo>
                  <a:lnTo>
                    <a:pt x="312553" y="957"/>
                  </a:lnTo>
                  <a:lnTo>
                    <a:pt x="358279" y="8394"/>
                  </a:lnTo>
                  <a:lnTo>
                    <a:pt x="401300" y="22699"/>
                  </a:lnTo>
                  <a:lnTo>
                    <a:pt x="441023" y="43277"/>
                  </a:lnTo>
                  <a:lnTo>
                    <a:pt x="476850" y="69532"/>
                  </a:lnTo>
                  <a:lnTo>
                    <a:pt x="508190" y="100872"/>
                  </a:lnTo>
                  <a:lnTo>
                    <a:pt x="534445" y="136699"/>
                  </a:lnTo>
                  <a:lnTo>
                    <a:pt x="555023" y="176422"/>
                  </a:lnTo>
                  <a:lnTo>
                    <a:pt x="569328" y="219443"/>
                  </a:lnTo>
                  <a:lnTo>
                    <a:pt x="576765" y="265169"/>
                  </a:lnTo>
                  <a:lnTo>
                    <a:pt x="577723" y="288861"/>
                  </a:lnTo>
                  <a:close/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/>
            <p:cNvSpPr/>
            <p:nvPr/>
          </p:nvSpPr>
          <p:spPr>
            <a:xfrm>
              <a:off x="9231631" y="5920607"/>
              <a:ext cx="604210" cy="604210"/>
            </a:xfrm>
            <a:custGeom>
              <a:avLst/>
              <a:gdLst/>
              <a:ahLst/>
              <a:cxnLst/>
              <a:rect l="l" t="t" r="r" b="b"/>
              <a:pathLst>
                <a:path w="666115" h="666115">
                  <a:moveTo>
                    <a:pt x="332778" y="0"/>
                  </a:moveTo>
                  <a:lnTo>
                    <a:pt x="0" y="332778"/>
                  </a:lnTo>
                  <a:lnTo>
                    <a:pt x="332778" y="665556"/>
                  </a:lnTo>
                  <a:lnTo>
                    <a:pt x="665556" y="332778"/>
                  </a:lnTo>
                  <a:lnTo>
                    <a:pt x="332778" y="0"/>
                  </a:lnTo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/>
            <p:cNvSpPr/>
            <p:nvPr/>
          </p:nvSpPr>
          <p:spPr>
            <a:xfrm>
              <a:off x="9009461" y="5698437"/>
              <a:ext cx="896236" cy="1048296"/>
            </a:xfrm>
            <a:custGeom>
              <a:avLst/>
              <a:gdLst/>
              <a:ahLst/>
              <a:cxnLst/>
              <a:rect l="l" t="t" r="r" b="b"/>
              <a:pathLst>
                <a:path w="988059" h="1155700">
                  <a:moveTo>
                    <a:pt x="987822" y="984490"/>
                  </a:moveTo>
                  <a:lnTo>
                    <a:pt x="953683" y="1016363"/>
                  </a:lnTo>
                  <a:lnTo>
                    <a:pt x="918903" y="1043964"/>
                  </a:lnTo>
                  <a:lnTo>
                    <a:pt x="882027" y="1068875"/>
                  </a:lnTo>
                  <a:lnTo>
                    <a:pt x="843204" y="1090947"/>
                  </a:lnTo>
                  <a:lnTo>
                    <a:pt x="802583" y="1110032"/>
                  </a:lnTo>
                  <a:lnTo>
                    <a:pt x="760313" y="1125980"/>
                  </a:lnTo>
                  <a:lnTo>
                    <a:pt x="716542" y="1138642"/>
                  </a:lnTo>
                  <a:lnTo>
                    <a:pt x="671418" y="1147871"/>
                  </a:lnTo>
                  <a:lnTo>
                    <a:pt x="625091" y="1153518"/>
                  </a:lnTo>
                  <a:lnTo>
                    <a:pt x="577710" y="1155433"/>
                  </a:lnTo>
                  <a:lnTo>
                    <a:pt x="530328" y="1153518"/>
                  </a:lnTo>
                  <a:lnTo>
                    <a:pt x="484002" y="1147871"/>
                  </a:lnTo>
                  <a:lnTo>
                    <a:pt x="438879" y="1138642"/>
                  </a:lnTo>
                  <a:lnTo>
                    <a:pt x="395108" y="1125980"/>
                  </a:lnTo>
                  <a:lnTo>
                    <a:pt x="352838" y="1110032"/>
                  </a:lnTo>
                  <a:lnTo>
                    <a:pt x="312218" y="1090947"/>
                  </a:lnTo>
                  <a:lnTo>
                    <a:pt x="273396" y="1068875"/>
                  </a:lnTo>
                  <a:lnTo>
                    <a:pt x="236521" y="1043964"/>
                  </a:lnTo>
                  <a:lnTo>
                    <a:pt x="201742" y="1016363"/>
                  </a:lnTo>
                  <a:lnTo>
                    <a:pt x="169206" y="986220"/>
                  </a:lnTo>
                  <a:lnTo>
                    <a:pt x="139064" y="953683"/>
                  </a:lnTo>
                  <a:lnTo>
                    <a:pt x="111464" y="918903"/>
                  </a:lnTo>
                  <a:lnTo>
                    <a:pt x="86553" y="882027"/>
                  </a:lnTo>
                  <a:lnTo>
                    <a:pt x="64482" y="843204"/>
                  </a:lnTo>
                  <a:lnTo>
                    <a:pt x="45399" y="802583"/>
                  </a:lnTo>
                  <a:lnTo>
                    <a:pt x="29451" y="760313"/>
                  </a:lnTo>
                  <a:lnTo>
                    <a:pt x="16789" y="716542"/>
                  </a:lnTo>
                  <a:lnTo>
                    <a:pt x="7561" y="671418"/>
                  </a:lnTo>
                  <a:lnTo>
                    <a:pt x="1915" y="625091"/>
                  </a:lnTo>
                  <a:lnTo>
                    <a:pt x="0" y="577710"/>
                  </a:lnTo>
                  <a:lnTo>
                    <a:pt x="1915" y="530328"/>
                  </a:lnTo>
                  <a:lnTo>
                    <a:pt x="7561" y="484002"/>
                  </a:lnTo>
                  <a:lnTo>
                    <a:pt x="16789" y="438879"/>
                  </a:lnTo>
                  <a:lnTo>
                    <a:pt x="29451" y="395108"/>
                  </a:lnTo>
                  <a:lnTo>
                    <a:pt x="45399" y="352838"/>
                  </a:lnTo>
                  <a:lnTo>
                    <a:pt x="64482" y="312218"/>
                  </a:lnTo>
                  <a:lnTo>
                    <a:pt x="86553" y="273396"/>
                  </a:lnTo>
                  <a:lnTo>
                    <a:pt x="111464" y="236521"/>
                  </a:lnTo>
                  <a:lnTo>
                    <a:pt x="139064" y="201742"/>
                  </a:lnTo>
                  <a:lnTo>
                    <a:pt x="169206" y="169206"/>
                  </a:lnTo>
                  <a:lnTo>
                    <a:pt x="201742" y="139064"/>
                  </a:lnTo>
                  <a:lnTo>
                    <a:pt x="236521" y="111464"/>
                  </a:lnTo>
                  <a:lnTo>
                    <a:pt x="273396" y="86553"/>
                  </a:lnTo>
                  <a:lnTo>
                    <a:pt x="312218" y="64482"/>
                  </a:lnTo>
                  <a:lnTo>
                    <a:pt x="352838" y="45399"/>
                  </a:lnTo>
                  <a:lnTo>
                    <a:pt x="395108" y="29451"/>
                  </a:lnTo>
                  <a:lnTo>
                    <a:pt x="438879" y="16789"/>
                  </a:lnTo>
                  <a:lnTo>
                    <a:pt x="484002" y="7561"/>
                  </a:lnTo>
                  <a:lnTo>
                    <a:pt x="530328" y="1915"/>
                  </a:lnTo>
                  <a:lnTo>
                    <a:pt x="577710" y="0"/>
                  </a:lnTo>
                  <a:lnTo>
                    <a:pt x="625091" y="1915"/>
                  </a:lnTo>
                  <a:lnTo>
                    <a:pt x="671418" y="7561"/>
                  </a:lnTo>
                  <a:lnTo>
                    <a:pt x="716542" y="16789"/>
                  </a:lnTo>
                  <a:lnTo>
                    <a:pt x="760313" y="29451"/>
                  </a:lnTo>
                  <a:lnTo>
                    <a:pt x="802583" y="45399"/>
                  </a:lnTo>
                  <a:lnTo>
                    <a:pt x="843204" y="64482"/>
                  </a:lnTo>
                  <a:lnTo>
                    <a:pt x="882027" y="86553"/>
                  </a:lnTo>
                  <a:lnTo>
                    <a:pt x="918903" y="111464"/>
                  </a:lnTo>
                  <a:lnTo>
                    <a:pt x="953683" y="139064"/>
                  </a:lnTo>
                  <a:lnTo>
                    <a:pt x="986220" y="169206"/>
                  </a:lnTo>
                  <a:lnTo>
                    <a:pt x="987822" y="170936"/>
                  </a:lnTo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/>
            <p:cNvSpPr/>
            <p:nvPr/>
          </p:nvSpPr>
          <p:spPr>
            <a:xfrm>
              <a:off x="8929778" y="5316924"/>
              <a:ext cx="975722" cy="1207845"/>
            </a:xfrm>
            <a:custGeom>
              <a:avLst/>
              <a:gdLst/>
              <a:ahLst/>
              <a:cxnLst/>
              <a:rect l="l" t="t" r="r" b="b"/>
              <a:pathLst>
                <a:path w="1075690" h="1331595">
                  <a:moveTo>
                    <a:pt x="665556" y="0"/>
                  </a:moveTo>
                  <a:lnTo>
                    <a:pt x="0" y="665556"/>
                  </a:lnTo>
                  <a:lnTo>
                    <a:pt x="665556" y="1331112"/>
                  </a:lnTo>
                  <a:lnTo>
                    <a:pt x="1075669" y="920998"/>
                  </a:lnTo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/>
            <p:cNvSpPr/>
            <p:nvPr/>
          </p:nvSpPr>
          <p:spPr>
            <a:xfrm>
              <a:off x="9533482" y="5316924"/>
              <a:ext cx="372087" cy="372087"/>
            </a:xfrm>
            <a:custGeom>
              <a:avLst/>
              <a:gdLst/>
              <a:ahLst/>
              <a:cxnLst/>
              <a:rect l="l" t="t" r="r" b="b"/>
              <a:pathLst>
                <a:path w="410209" h="410210">
                  <a:moveTo>
                    <a:pt x="410113" y="41011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/>
            <p:cNvSpPr/>
            <p:nvPr/>
          </p:nvSpPr>
          <p:spPr>
            <a:xfrm>
              <a:off x="8485427" y="4872573"/>
              <a:ext cx="1420384" cy="1985427"/>
            </a:xfrm>
            <a:custGeom>
              <a:avLst/>
              <a:gdLst/>
              <a:ahLst/>
              <a:cxnLst/>
              <a:rect l="l" t="t" r="r" b="b"/>
              <a:pathLst>
                <a:path w="1565909" h="2188845">
                  <a:moveTo>
                    <a:pt x="637989" y="2188260"/>
                  </a:moveTo>
                  <a:lnTo>
                    <a:pt x="546802" y="2137755"/>
                  </a:lnTo>
                  <a:lnTo>
                    <a:pt x="473051" y="2087933"/>
                  </a:lnTo>
                  <a:lnTo>
                    <a:pt x="403491" y="2032731"/>
                  </a:lnTo>
                  <a:lnTo>
                    <a:pt x="338420" y="1972446"/>
                  </a:lnTo>
                  <a:lnTo>
                    <a:pt x="278134" y="1907375"/>
                  </a:lnTo>
                  <a:lnTo>
                    <a:pt x="222932" y="1837815"/>
                  </a:lnTo>
                  <a:lnTo>
                    <a:pt x="173111" y="1764064"/>
                  </a:lnTo>
                  <a:lnTo>
                    <a:pt x="128968" y="1686419"/>
                  </a:lnTo>
                  <a:lnTo>
                    <a:pt x="90800" y="1605178"/>
                  </a:lnTo>
                  <a:lnTo>
                    <a:pt x="58905" y="1520638"/>
                  </a:lnTo>
                  <a:lnTo>
                    <a:pt x="33580" y="1433096"/>
                  </a:lnTo>
                  <a:lnTo>
                    <a:pt x="15122" y="1342849"/>
                  </a:lnTo>
                  <a:lnTo>
                    <a:pt x="3830" y="1250196"/>
                  </a:lnTo>
                  <a:lnTo>
                    <a:pt x="0" y="1155433"/>
                  </a:lnTo>
                  <a:lnTo>
                    <a:pt x="3830" y="1060670"/>
                  </a:lnTo>
                  <a:lnTo>
                    <a:pt x="15122" y="968016"/>
                  </a:lnTo>
                  <a:lnTo>
                    <a:pt x="33580" y="877770"/>
                  </a:lnTo>
                  <a:lnTo>
                    <a:pt x="58905" y="790228"/>
                  </a:lnTo>
                  <a:lnTo>
                    <a:pt x="90800" y="705688"/>
                  </a:lnTo>
                  <a:lnTo>
                    <a:pt x="128968" y="624446"/>
                  </a:lnTo>
                  <a:lnTo>
                    <a:pt x="173111" y="546802"/>
                  </a:lnTo>
                  <a:lnTo>
                    <a:pt x="222932" y="473051"/>
                  </a:lnTo>
                  <a:lnTo>
                    <a:pt x="278134" y="403491"/>
                  </a:lnTo>
                  <a:lnTo>
                    <a:pt x="338420" y="338420"/>
                  </a:lnTo>
                  <a:lnTo>
                    <a:pt x="403491" y="278134"/>
                  </a:lnTo>
                  <a:lnTo>
                    <a:pt x="473051" y="222932"/>
                  </a:lnTo>
                  <a:lnTo>
                    <a:pt x="546802" y="173111"/>
                  </a:lnTo>
                  <a:lnTo>
                    <a:pt x="624446" y="128968"/>
                  </a:lnTo>
                  <a:lnTo>
                    <a:pt x="705688" y="90800"/>
                  </a:lnTo>
                  <a:lnTo>
                    <a:pt x="790228" y="58905"/>
                  </a:lnTo>
                  <a:lnTo>
                    <a:pt x="877770" y="33580"/>
                  </a:lnTo>
                  <a:lnTo>
                    <a:pt x="968016" y="15122"/>
                  </a:lnTo>
                  <a:lnTo>
                    <a:pt x="1060670" y="3830"/>
                  </a:lnTo>
                  <a:lnTo>
                    <a:pt x="1155433" y="0"/>
                  </a:lnTo>
                  <a:lnTo>
                    <a:pt x="1250196" y="3830"/>
                  </a:lnTo>
                  <a:lnTo>
                    <a:pt x="1342849" y="15122"/>
                  </a:lnTo>
                  <a:lnTo>
                    <a:pt x="1433096" y="33580"/>
                  </a:lnTo>
                  <a:lnTo>
                    <a:pt x="1520638" y="58905"/>
                  </a:lnTo>
                  <a:lnTo>
                    <a:pt x="1565546" y="75848"/>
                  </a:lnTo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/>
            <p:cNvSpPr/>
            <p:nvPr/>
          </p:nvSpPr>
          <p:spPr>
            <a:xfrm>
              <a:off x="8326068" y="4109504"/>
              <a:ext cx="1579932" cy="2415113"/>
            </a:xfrm>
            <a:custGeom>
              <a:avLst/>
              <a:gdLst/>
              <a:ahLst/>
              <a:cxnLst/>
              <a:rect l="l" t="t" r="r" b="b"/>
              <a:pathLst>
                <a:path w="1741804" h="2662554">
                  <a:moveTo>
                    <a:pt x="1331112" y="0"/>
                  </a:moveTo>
                  <a:lnTo>
                    <a:pt x="0" y="1331112"/>
                  </a:lnTo>
                  <a:lnTo>
                    <a:pt x="1331112" y="2662224"/>
                  </a:lnTo>
                  <a:lnTo>
                    <a:pt x="1741233" y="2252103"/>
                  </a:lnTo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/>
            <p:cNvSpPr/>
            <p:nvPr/>
          </p:nvSpPr>
          <p:spPr>
            <a:xfrm>
              <a:off x="9533474" y="4109504"/>
              <a:ext cx="372087" cy="372087"/>
            </a:xfrm>
            <a:custGeom>
              <a:avLst/>
              <a:gdLst/>
              <a:ahLst/>
              <a:cxnLst/>
              <a:rect l="l" t="t" r="r" b="b"/>
              <a:pathLst>
                <a:path w="410209" h="410210">
                  <a:moveTo>
                    <a:pt x="410121" y="41012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/>
            <p:cNvSpPr/>
            <p:nvPr/>
          </p:nvSpPr>
          <p:spPr>
            <a:xfrm>
              <a:off x="7437366" y="3220802"/>
              <a:ext cx="2468104" cy="3636782"/>
            </a:xfrm>
            <a:custGeom>
              <a:avLst/>
              <a:gdLst/>
              <a:ahLst/>
              <a:cxnLst/>
              <a:rect l="l" t="t" r="r" b="b"/>
              <a:pathLst>
                <a:path w="2720975" h="4009390">
                  <a:moveTo>
                    <a:pt x="746313" y="4009265"/>
                  </a:moveTo>
                  <a:lnTo>
                    <a:pt x="676835" y="3944897"/>
                  </a:lnTo>
                  <a:lnTo>
                    <a:pt x="556265" y="3814755"/>
                  </a:lnTo>
                  <a:lnTo>
                    <a:pt x="445861" y="3675636"/>
                  </a:lnTo>
                  <a:lnTo>
                    <a:pt x="346219" y="3528134"/>
                  </a:lnTo>
                  <a:lnTo>
                    <a:pt x="257933" y="3372844"/>
                  </a:lnTo>
                  <a:lnTo>
                    <a:pt x="181598" y="3210362"/>
                  </a:lnTo>
                  <a:lnTo>
                    <a:pt x="117809" y="3041280"/>
                  </a:lnTo>
                  <a:lnTo>
                    <a:pt x="67159" y="2866196"/>
                  </a:lnTo>
                  <a:lnTo>
                    <a:pt x="30245" y="2685702"/>
                  </a:lnTo>
                  <a:lnTo>
                    <a:pt x="7660" y="2500394"/>
                  </a:lnTo>
                  <a:lnTo>
                    <a:pt x="0" y="2310866"/>
                  </a:lnTo>
                  <a:lnTo>
                    <a:pt x="7660" y="2121340"/>
                  </a:lnTo>
                  <a:lnTo>
                    <a:pt x="30245" y="1936033"/>
                  </a:lnTo>
                  <a:lnTo>
                    <a:pt x="67159" y="1755541"/>
                  </a:lnTo>
                  <a:lnTo>
                    <a:pt x="117809" y="1580457"/>
                  </a:lnTo>
                  <a:lnTo>
                    <a:pt x="181598" y="1411376"/>
                  </a:lnTo>
                  <a:lnTo>
                    <a:pt x="257933" y="1248893"/>
                  </a:lnTo>
                  <a:lnTo>
                    <a:pt x="346219" y="1093604"/>
                  </a:lnTo>
                  <a:lnTo>
                    <a:pt x="445861" y="946102"/>
                  </a:lnTo>
                  <a:lnTo>
                    <a:pt x="556265" y="806982"/>
                  </a:lnTo>
                  <a:lnTo>
                    <a:pt x="676835" y="676840"/>
                  </a:lnTo>
                  <a:lnTo>
                    <a:pt x="806977" y="556269"/>
                  </a:lnTo>
                  <a:lnTo>
                    <a:pt x="946096" y="445865"/>
                  </a:lnTo>
                  <a:lnTo>
                    <a:pt x="1093598" y="346222"/>
                  </a:lnTo>
                  <a:lnTo>
                    <a:pt x="1248888" y="257936"/>
                  </a:lnTo>
                  <a:lnTo>
                    <a:pt x="1411371" y="181600"/>
                  </a:lnTo>
                  <a:lnTo>
                    <a:pt x="1580452" y="117810"/>
                  </a:lnTo>
                  <a:lnTo>
                    <a:pt x="1755537" y="67160"/>
                  </a:lnTo>
                  <a:lnTo>
                    <a:pt x="1936030" y="30245"/>
                  </a:lnTo>
                  <a:lnTo>
                    <a:pt x="2121338" y="7660"/>
                  </a:lnTo>
                  <a:lnTo>
                    <a:pt x="2310866" y="0"/>
                  </a:lnTo>
                  <a:lnTo>
                    <a:pt x="2500394" y="7660"/>
                  </a:lnTo>
                  <a:lnTo>
                    <a:pt x="2685702" y="30245"/>
                  </a:lnTo>
                  <a:lnTo>
                    <a:pt x="2720987" y="37462"/>
                  </a:lnTo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0" name="Image 49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282" y="6407083"/>
            <a:ext cx="144000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5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71" r:id="rId4"/>
    <p:sldLayoutId id="2147483669" r:id="rId5"/>
    <p:sldLayoutId id="2147483663" r:id="rId6"/>
    <p:sldLayoutId id="2147483670" r:id="rId7"/>
    <p:sldLayoutId id="2147483666" r:id="rId8"/>
    <p:sldLayoutId id="2147483667" r:id="rId9"/>
    <p:sldLayoutId id="2147483668" r:id="rId10"/>
    <p:sldLayoutId id="214748367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58775" indent="-358775" algn="l" defTabSz="91440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1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SzPct val="50000"/>
        <a:buFont typeface="Wingdings" panose="05000000000000000000" pitchFamily="2" charset="2"/>
        <a:buChar char="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Wingdings 2" panose="05020102010507070707" pitchFamily="18" charset="2"/>
        <a:buChar char="¯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hyperlink" Target="http://raincell.sedoo.fr/" TargetMode="External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gif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8000" y="2122722"/>
            <a:ext cx="8894069" cy="1994392"/>
          </a:xfrm>
        </p:spPr>
        <p:txBody>
          <a:bodyPr/>
          <a:lstStyle/>
          <a:p>
            <a:r>
              <a:rPr lang="fr-FR" sz="4000" b="1" dirty="0" smtClean="0"/>
              <a:t>RAIN CELL</a:t>
            </a:r>
            <a:r>
              <a:rPr lang="fr-FR" b="1" dirty="0"/>
              <a:t/>
            </a:r>
            <a:br>
              <a:rPr lang="fr-FR" b="1" dirty="0"/>
            </a:br>
            <a:r>
              <a:rPr lang="fr-FR" b="1" i="1" dirty="0" smtClean="0"/>
              <a:t>RAIN </a:t>
            </a:r>
            <a:r>
              <a:rPr lang="fr-FR" b="1" i="1" dirty="0" err="1" smtClean="0"/>
              <a:t>measurement</a:t>
            </a:r>
            <a:r>
              <a:rPr lang="fr-FR" b="1" i="1" dirty="0" smtClean="0"/>
              <a:t> </a:t>
            </a:r>
            <a:r>
              <a:rPr lang="fr-FR" b="1" i="1" dirty="0" err="1" smtClean="0"/>
              <a:t>from</a:t>
            </a:r>
            <a:r>
              <a:rPr lang="fr-FR" b="1" i="1" dirty="0" smtClean="0"/>
              <a:t> CELL phone network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3200" i="1" dirty="0"/>
              <a:t>A</a:t>
            </a:r>
            <a:r>
              <a:rPr lang="fr-FR" sz="3200" i="1" dirty="0" smtClean="0"/>
              <a:t>pplication en Afrique Centrale</a:t>
            </a:r>
            <a:endParaRPr lang="fr-FR" sz="2800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8000" y="4525094"/>
            <a:ext cx="5637399" cy="1346650"/>
          </a:xfrm>
        </p:spPr>
        <p:txBody>
          <a:bodyPr>
            <a:normAutofit fontScale="92500"/>
          </a:bodyPr>
          <a:lstStyle/>
          <a:p>
            <a:r>
              <a:rPr lang="fr-FR" i="1" dirty="0" smtClean="0">
                <a:solidFill>
                  <a:schemeClr val="accent6"/>
                </a:solidFill>
              </a:rPr>
              <a:t>Coordonné par M. Gosset (IRD)</a:t>
            </a:r>
          </a:p>
          <a:p>
            <a:r>
              <a:rPr lang="fr-FR" i="1" dirty="0" smtClean="0">
                <a:solidFill>
                  <a:schemeClr val="accent6"/>
                </a:solidFill>
              </a:rPr>
              <a:t>Avec F. </a:t>
            </a:r>
            <a:r>
              <a:rPr lang="fr-FR" i="1" dirty="0" err="1" smtClean="0">
                <a:solidFill>
                  <a:schemeClr val="accent6"/>
                </a:solidFill>
              </a:rPr>
              <a:t>Cazenave</a:t>
            </a:r>
            <a:r>
              <a:rPr lang="fr-FR" i="1" dirty="0" smtClean="0">
                <a:solidFill>
                  <a:schemeClr val="accent6"/>
                </a:solidFill>
              </a:rPr>
              <a:t>, C. Bouvier, N. </a:t>
            </a:r>
            <a:r>
              <a:rPr lang="fr-FR" i="1" dirty="0" err="1" smtClean="0">
                <a:solidFill>
                  <a:schemeClr val="accent6"/>
                </a:solidFill>
              </a:rPr>
              <a:t>Chahinian</a:t>
            </a:r>
            <a:r>
              <a:rPr lang="fr-FR" i="1" dirty="0" smtClean="0">
                <a:solidFill>
                  <a:schemeClr val="accent6"/>
                </a:solidFill>
              </a:rPr>
              <a:t>,</a:t>
            </a:r>
            <a:br>
              <a:rPr lang="fr-FR" i="1" dirty="0" smtClean="0">
                <a:solidFill>
                  <a:schemeClr val="accent6"/>
                </a:solidFill>
              </a:rPr>
            </a:br>
            <a:r>
              <a:rPr lang="fr-FR" i="1" dirty="0" smtClean="0">
                <a:solidFill>
                  <a:schemeClr val="accent6"/>
                </a:solidFill>
              </a:rPr>
              <a:t>M. </a:t>
            </a:r>
            <a:r>
              <a:rPr lang="fr-FR" i="1" dirty="0" err="1" smtClean="0">
                <a:solidFill>
                  <a:schemeClr val="accent6"/>
                </a:solidFill>
              </a:rPr>
              <a:t>Alcoba</a:t>
            </a:r>
            <a:r>
              <a:rPr lang="fr-FR" i="1" dirty="0" smtClean="0">
                <a:solidFill>
                  <a:schemeClr val="accent6"/>
                </a:solidFill>
              </a:rPr>
              <a:t>, J. P </a:t>
            </a:r>
            <a:r>
              <a:rPr lang="fr-FR" i="1" dirty="0" err="1" smtClean="0">
                <a:solidFill>
                  <a:schemeClr val="accent6"/>
                </a:solidFill>
              </a:rPr>
              <a:t>Bricquet</a:t>
            </a:r>
            <a:r>
              <a:rPr lang="fr-FR" i="1" dirty="0" smtClean="0">
                <a:solidFill>
                  <a:schemeClr val="accent6"/>
                </a:solidFill>
              </a:rPr>
              <a:t>, </a:t>
            </a:r>
            <a:r>
              <a:rPr lang="fr-FR" i="1" dirty="0">
                <a:solidFill>
                  <a:schemeClr val="accent6"/>
                </a:solidFill>
              </a:rPr>
              <a:t>R. </a:t>
            </a:r>
            <a:r>
              <a:rPr lang="fr-FR" i="1" dirty="0" err="1" smtClean="0">
                <a:solidFill>
                  <a:schemeClr val="accent6"/>
                </a:solidFill>
              </a:rPr>
              <a:t>Onguéné</a:t>
            </a:r>
            <a:r>
              <a:rPr lang="fr-FR" i="1" dirty="0" smtClean="0">
                <a:solidFill>
                  <a:schemeClr val="accent6"/>
                </a:solidFill>
              </a:rPr>
              <a:t> &amp; </a:t>
            </a:r>
            <a:r>
              <a:rPr lang="fr-FR" i="1" dirty="0">
                <a:solidFill>
                  <a:schemeClr val="accent6"/>
                </a:solidFill>
              </a:rPr>
              <a:t>J. J. </a:t>
            </a:r>
            <a:r>
              <a:rPr lang="fr-FR" i="1" dirty="0" smtClean="0">
                <a:solidFill>
                  <a:schemeClr val="accent6"/>
                </a:solidFill>
              </a:rPr>
              <a:t>Braun</a:t>
            </a:r>
            <a:endParaRPr lang="fr-FR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5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roquis-relais-pluie-atten_AM_Cousi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310" y="74142"/>
            <a:ext cx="3095690" cy="2261286"/>
          </a:xfrm>
          <a:prstGeom prst="rect">
            <a:avLst/>
          </a:prstGeom>
          <a:ln w="57150" cmpd="sng">
            <a:noFill/>
          </a:ln>
        </p:spPr>
      </p:pic>
      <p:pic>
        <p:nvPicPr>
          <p:cNvPr id="9" name="Image 8" descr="Screen Shot 2016-05-15 at 16.51.10.png"/>
          <p:cNvPicPr>
            <a:picLocks noChangeAspect="1"/>
          </p:cNvPicPr>
          <p:nvPr/>
        </p:nvPicPr>
        <p:blipFill>
          <a:blip r:embed="rId3" cstate="email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85" y="-5793"/>
            <a:ext cx="1368644" cy="6863793"/>
          </a:xfrm>
          <a:prstGeom prst="rect">
            <a:avLst/>
          </a:prstGeom>
          <a:ln w="19050" cmpd="sng">
            <a:noFill/>
          </a:ln>
          <a:effectLst>
            <a:softEdge rad="762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3353" y="72980"/>
            <a:ext cx="7859604" cy="1140048"/>
          </a:xfrm>
        </p:spPr>
        <p:txBody>
          <a:bodyPr/>
          <a:lstStyle/>
          <a:p>
            <a:r>
              <a:rPr lang="fr-FR" smtClean="0"/>
              <a:t>RAIN </a:t>
            </a:r>
            <a:r>
              <a:rPr lang="fr-FR" dirty="0" smtClean="0"/>
              <a:t>CELL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1013" y="867876"/>
            <a:ext cx="6207302" cy="5543876"/>
          </a:xfrm>
        </p:spPr>
        <p:txBody>
          <a:bodyPr wrap="square">
            <a:spAutoFit/>
          </a:bodyPr>
          <a:lstStyle/>
          <a:p>
            <a:r>
              <a:rPr lang="fr-FR" b="1" dirty="0"/>
              <a:t>Principe</a:t>
            </a:r>
            <a:r>
              <a:rPr lang="fr-FR" dirty="0"/>
              <a:t> </a:t>
            </a:r>
            <a:r>
              <a:rPr lang="fr-FR" dirty="0" smtClean="0"/>
              <a:t>: fluctuations </a:t>
            </a:r>
            <a:r>
              <a:rPr lang="fr-FR" dirty="0"/>
              <a:t>des signaux radio sur </a:t>
            </a:r>
            <a:r>
              <a:rPr lang="fr-FR" dirty="0" smtClean="0"/>
              <a:t>réseau de téléphonie mobile sont </a:t>
            </a:r>
            <a:r>
              <a:rPr lang="fr-FR" dirty="0"/>
              <a:t>liées aux </a:t>
            </a:r>
            <a:r>
              <a:rPr lang="fr-FR" dirty="0" smtClean="0"/>
              <a:t>précipitations</a:t>
            </a:r>
          </a:p>
          <a:p>
            <a:r>
              <a:rPr lang="fr-FR" b="1" dirty="0"/>
              <a:t>Possibilités</a:t>
            </a:r>
            <a:r>
              <a:rPr lang="fr-FR" dirty="0"/>
              <a:t> :</a:t>
            </a:r>
          </a:p>
          <a:p>
            <a:pPr lvl="1"/>
            <a:r>
              <a:rPr lang="fr-FR" sz="1800" dirty="0"/>
              <a:t>Si </a:t>
            </a:r>
            <a:r>
              <a:rPr lang="fr-FR" sz="1800" dirty="0" smtClean="0"/>
              <a:t>information disponible </a:t>
            </a:r>
            <a:r>
              <a:rPr lang="fr-FR" sz="1800" dirty="0"/>
              <a:t>en </a:t>
            </a:r>
            <a:r>
              <a:rPr lang="fr-FR" sz="1800" b="1" dirty="0"/>
              <a:t>temps réel </a:t>
            </a:r>
            <a:r>
              <a:rPr lang="fr-FR" sz="1800" dirty="0"/>
              <a:t>sur l'ensemble d’un réseau dense (ex. urbain) =&gt; </a:t>
            </a:r>
            <a:r>
              <a:rPr lang="fr-FR" sz="1800" b="1" dirty="0"/>
              <a:t>cartes de précipitations</a:t>
            </a:r>
            <a:endParaRPr lang="fr-FR" sz="1800" dirty="0"/>
          </a:p>
          <a:p>
            <a:pPr lvl="1"/>
            <a:r>
              <a:rPr lang="fr-FR" sz="1800" dirty="0"/>
              <a:t>Si transmission </a:t>
            </a:r>
            <a:r>
              <a:rPr lang="fr-FR" sz="1800" dirty="0" smtClean="0"/>
              <a:t>et traitement de l'information </a:t>
            </a:r>
            <a:r>
              <a:rPr lang="fr-FR" sz="1800" dirty="0"/>
              <a:t>en temps </a:t>
            </a:r>
            <a:r>
              <a:rPr lang="fr-FR" sz="1800" dirty="0" smtClean="0"/>
              <a:t>opportun </a:t>
            </a:r>
            <a:r>
              <a:rPr lang="fr-FR" sz="1800" dirty="0"/>
              <a:t>=&gt; </a:t>
            </a:r>
            <a:r>
              <a:rPr lang="fr-FR" sz="1800" b="1" dirty="0" smtClean="0"/>
              <a:t>alerte</a:t>
            </a:r>
            <a:endParaRPr lang="fr-FR" sz="1800" b="1" dirty="0"/>
          </a:p>
          <a:p>
            <a:pPr lvl="1"/>
            <a:r>
              <a:rPr lang="fr-FR" sz="1800" dirty="0"/>
              <a:t>Si partage des données pertinentes =&gt; </a:t>
            </a:r>
            <a:r>
              <a:rPr lang="fr-FR" sz="1800" b="1" dirty="0" smtClean="0"/>
              <a:t>observations météorologiques et modélisation </a:t>
            </a:r>
            <a:r>
              <a:rPr lang="fr-FR" sz="1800" b="1" dirty="0"/>
              <a:t>hydrologique </a:t>
            </a:r>
            <a:r>
              <a:rPr lang="fr-FR" sz="1800" b="1" dirty="0" smtClean="0"/>
              <a:t>/ hydraulique</a:t>
            </a:r>
            <a:endParaRPr lang="fr-FR" sz="1800" b="1" dirty="0"/>
          </a:p>
          <a:p>
            <a:pPr marL="358775" lvl="1" indent="-358775">
              <a:spcBef>
                <a:spcPts val="1000"/>
              </a:spcBef>
              <a:buClrTx/>
              <a:buSzPct val="80000"/>
              <a:buBlip>
                <a:blip r:embed="rId4"/>
              </a:buBlip>
            </a:pPr>
            <a:r>
              <a:rPr lang="fr-FR" sz="2400" b="1" dirty="0" smtClean="0">
                <a:solidFill>
                  <a:schemeClr val="accent6"/>
                </a:solidFill>
              </a:rPr>
              <a:t>Question</a:t>
            </a:r>
            <a:r>
              <a:rPr lang="fr-FR" sz="2400" dirty="0" smtClean="0">
                <a:solidFill>
                  <a:schemeClr val="accent6"/>
                </a:solidFill>
              </a:rPr>
              <a:t> : comment </a:t>
            </a:r>
            <a:r>
              <a:rPr lang="fr-FR" sz="2400" dirty="0">
                <a:solidFill>
                  <a:schemeClr val="accent6"/>
                </a:solidFill>
              </a:rPr>
              <a:t>le secteur privé des télécommunications </a:t>
            </a:r>
            <a:r>
              <a:rPr lang="fr-FR" sz="2400" dirty="0" smtClean="0">
                <a:solidFill>
                  <a:schemeClr val="accent6"/>
                </a:solidFill>
              </a:rPr>
              <a:t>peut-il </a:t>
            </a:r>
            <a:r>
              <a:rPr lang="fr-FR" sz="2400" dirty="0">
                <a:solidFill>
                  <a:schemeClr val="accent6"/>
                </a:solidFill>
              </a:rPr>
              <a:t>aider au renforcement des services </a:t>
            </a:r>
            <a:r>
              <a:rPr lang="fr-FR" sz="2400" dirty="0" err="1">
                <a:solidFill>
                  <a:schemeClr val="accent6"/>
                </a:solidFill>
              </a:rPr>
              <a:t>hydro-météorologiques</a:t>
            </a:r>
            <a:r>
              <a:rPr lang="fr-FR" sz="2400" dirty="0">
                <a:solidFill>
                  <a:schemeClr val="accent6"/>
                </a:solidFill>
              </a:rPr>
              <a:t> et à l’amélioration de l'alerte précoce </a:t>
            </a:r>
            <a:r>
              <a:rPr lang="fr-FR" sz="2400" dirty="0" smtClean="0">
                <a:solidFill>
                  <a:schemeClr val="accent6"/>
                </a:solidFill>
              </a:rPr>
              <a:t>=&gt; </a:t>
            </a:r>
            <a:r>
              <a:rPr lang="fr-FR" sz="2400" b="1" dirty="0" smtClean="0">
                <a:solidFill>
                  <a:schemeClr val="accent6"/>
                </a:solidFill>
              </a:rPr>
              <a:t>Partenariat Public-Privé </a:t>
            </a:r>
            <a:r>
              <a:rPr lang="fr-FR" sz="2400" dirty="0" smtClean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6F1A4-D6F0-1348-9875-7F8B14A32932}" type="datetime1">
              <a:rPr lang="fr-FR" smtClean="0"/>
              <a:t>18/11/18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RAINCELL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2</a:t>
            </a:fld>
            <a:endParaRPr lang="fr-FR"/>
          </a:p>
        </p:txBody>
      </p:sp>
      <p:pic>
        <p:nvPicPr>
          <p:cNvPr id="12" name="Image 11" descr="RAINCELL_1_principe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2026" y="4091447"/>
            <a:ext cx="3115363" cy="175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1038" y="259492"/>
            <a:ext cx="8543925" cy="1140048"/>
          </a:xfrm>
        </p:spPr>
        <p:txBody>
          <a:bodyPr>
            <a:normAutofit/>
          </a:bodyPr>
          <a:lstStyle/>
          <a:p>
            <a:r>
              <a:rPr lang="fr-FR" smtClean="0"/>
              <a:t>Preuve </a:t>
            </a:r>
            <a:r>
              <a:rPr lang="fr-FR" dirty="0"/>
              <a:t>de concept scientifique / </a:t>
            </a:r>
            <a:r>
              <a:rPr lang="fr-FR" dirty="0" smtClean="0"/>
              <a:t>technique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4540" y="1399540"/>
            <a:ext cx="6881298" cy="4546680"/>
          </a:xfrm>
        </p:spPr>
        <p:txBody>
          <a:bodyPr wrap="square">
            <a:spAutoFit/>
          </a:bodyPr>
          <a:lstStyle/>
          <a:p>
            <a:r>
              <a:rPr lang="fr-FR" sz="2800" b="1" dirty="0" smtClean="0"/>
              <a:t>Concept </a:t>
            </a:r>
            <a:r>
              <a:rPr lang="fr-FR" sz="2800" b="1" dirty="0"/>
              <a:t>mature </a:t>
            </a:r>
            <a:r>
              <a:rPr lang="fr-FR" sz="2800" b="1" dirty="0" smtClean="0"/>
              <a:t>: </a:t>
            </a:r>
            <a:r>
              <a:rPr lang="fr-FR" sz="2800" dirty="0"/>
              <a:t>e</a:t>
            </a:r>
            <a:r>
              <a:rPr lang="fr-FR" sz="2800" dirty="0" smtClean="0"/>
              <a:t>stimation </a:t>
            </a:r>
            <a:r>
              <a:rPr lang="fr-FR" sz="2800" dirty="0"/>
              <a:t>des précipitations </a:t>
            </a:r>
            <a:r>
              <a:rPr lang="fr-FR" sz="2800" dirty="0" smtClean="0"/>
              <a:t>/ liens micro-ondes commerciaux</a:t>
            </a:r>
            <a:endParaRPr lang="fr-FR" sz="2800" b="1" dirty="0" smtClean="0"/>
          </a:p>
          <a:p>
            <a:r>
              <a:rPr lang="fr-FR" sz="2800" b="1" dirty="0" smtClean="0"/>
              <a:t>10 </a:t>
            </a:r>
            <a:r>
              <a:rPr lang="fr-FR" sz="2800" b="1" dirty="0"/>
              <a:t>ans de recherche </a:t>
            </a:r>
            <a:r>
              <a:rPr lang="fr-FR" sz="2800" dirty="0" smtClean="0"/>
              <a:t>/ validation de l’estimation quantitative des précipitations</a:t>
            </a:r>
            <a:endParaRPr lang="fr-FR" sz="2800" dirty="0"/>
          </a:p>
          <a:p>
            <a:pPr lvl="1"/>
            <a:r>
              <a:rPr lang="fr-FR" sz="2400" dirty="0" smtClean="0"/>
              <a:t>Incertitudes comprises</a:t>
            </a:r>
          </a:p>
          <a:p>
            <a:pPr lvl="1"/>
            <a:r>
              <a:rPr lang="fr-FR" sz="2400" dirty="0" smtClean="0"/>
              <a:t>Il existe :</a:t>
            </a:r>
          </a:p>
          <a:p>
            <a:pPr lvl="2"/>
            <a:r>
              <a:rPr lang="fr-FR" sz="2000" dirty="0" smtClean="0"/>
              <a:t>applications </a:t>
            </a:r>
            <a:r>
              <a:rPr lang="fr-FR" sz="2000" dirty="0"/>
              <a:t>pour </a:t>
            </a:r>
            <a:r>
              <a:rPr lang="fr-FR" sz="2000" dirty="0" smtClean="0"/>
              <a:t>estimation/prévision </a:t>
            </a:r>
            <a:r>
              <a:rPr lang="fr-FR" sz="2000" dirty="0"/>
              <a:t>quantitative des précipitations </a:t>
            </a:r>
          </a:p>
          <a:p>
            <a:pPr lvl="2"/>
            <a:r>
              <a:rPr lang="fr-FR" sz="2000" dirty="0" smtClean="0"/>
              <a:t>applications </a:t>
            </a:r>
            <a:r>
              <a:rPr lang="fr-FR" sz="2000" dirty="0"/>
              <a:t>hydrologiques </a:t>
            </a:r>
            <a:r>
              <a:rPr lang="fr-FR" sz="2000" dirty="0" smtClean="0"/>
              <a:t>testées</a:t>
            </a:r>
          </a:p>
          <a:p>
            <a:pPr lvl="2"/>
            <a:r>
              <a:rPr lang="fr-FR" sz="2000" dirty="0" smtClean="0"/>
              <a:t>codes </a:t>
            </a:r>
            <a:r>
              <a:rPr lang="fr-FR" sz="2000" dirty="0"/>
              <a:t>Open Source pour la collecte / le traitement des données / la cartographie des </a:t>
            </a:r>
            <a:r>
              <a:rPr lang="fr-FR" sz="2000" dirty="0" smtClean="0"/>
              <a:t>pluies</a:t>
            </a:r>
            <a:endParaRPr lang="fr-FR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8DEA-BFCF-D045-B069-E4A55EA92EFE}" type="datetime1">
              <a:rPr lang="fr-FR" smtClean="0"/>
              <a:t>18/11/18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RAINCELL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897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Quid du partage </a:t>
            </a:r>
            <a:r>
              <a:rPr lang="fr-FR" dirty="0"/>
              <a:t>de données par les opérateurs de téléphonie </a:t>
            </a:r>
            <a:r>
              <a:rPr lang="fr-FR" dirty="0" smtClean="0"/>
              <a:t>mobile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1037" y="1626032"/>
            <a:ext cx="8357860" cy="3935743"/>
          </a:xfrm>
        </p:spPr>
        <p:txBody>
          <a:bodyPr wrap="square">
            <a:spAutoFit/>
          </a:bodyPr>
          <a:lstStyle/>
          <a:p>
            <a:r>
              <a:rPr lang="fr-FR" b="1" dirty="0"/>
              <a:t>Partage effectif </a:t>
            </a:r>
            <a:r>
              <a:rPr lang="fr-FR" dirty="0"/>
              <a:t>dans le cadre recherche &amp; développement</a:t>
            </a:r>
          </a:p>
          <a:p>
            <a:r>
              <a:rPr lang="fr-FR" dirty="0"/>
              <a:t>Travaux sur </a:t>
            </a:r>
            <a:r>
              <a:rPr lang="fr-FR" b="1" dirty="0"/>
              <a:t>données archivées </a:t>
            </a:r>
            <a:r>
              <a:rPr lang="fr-FR" dirty="0"/>
              <a:t>et </a:t>
            </a:r>
            <a:r>
              <a:rPr lang="fr-FR" b="1" dirty="0"/>
              <a:t>validation de </a:t>
            </a:r>
            <a:r>
              <a:rPr lang="fr-FR" b="1" dirty="0" smtClean="0"/>
              <a:t>principe</a:t>
            </a:r>
            <a:endParaRPr lang="fr-FR" dirty="0"/>
          </a:p>
          <a:p>
            <a:pPr lvl="1"/>
            <a:r>
              <a:rPr lang="fr-FR" b="1" dirty="0"/>
              <a:t>Europe &amp; Israël </a:t>
            </a:r>
            <a:r>
              <a:rPr lang="fr-FR" dirty="0"/>
              <a:t>: de nombreux exemples depuis + 10 ans</a:t>
            </a:r>
          </a:p>
          <a:p>
            <a:pPr lvl="1"/>
            <a:r>
              <a:rPr lang="fr-FR" b="1" dirty="0" smtClean="0"/>
              <a:t>Afrique : </a:t>
            </a:r>
          </a:p>
          <a:p>
            <a:pPr lvl="2"/>
            <a:r>
              <a:rPr lang="fr-FR" b="1" dirty="0"/>
              <a:t>2012-2014 </a:t>
            </a:r>
            <a:r>
              <a:rPr lang="fr-FR" b="1" dirty="0" smtClean="0"/>
              <a:t>au Burkina </a:t>
            </a:r>
            <a:r>
              <a:rPr lang="fr-FR" b="1" dirty="0"/>
              <a:t>Faso </a:t>
            </a:r>
            <a:r>
              <a:rPr lang="fr-FR" dirty="0"/>
              <a:t>: première étude de validation en Afrique avec </a:t>
            </a:r>
            <a:r>
              <a:rPr lang="fr-FR" dirty="0" smtClean="0"/>
              <a:t>IRD</a:t>
            </a:r>
            <a:r>
              <a:rPr lang="fr-FR" b="1" dirty="0" smtClean="0"/>
              <a:t> </a:t>
            </a:r>
            <a:r>
              <a:rPr lang="fr-FR" dirty="0" smtClean="0"/>
              <a:t>en collaboration avec </a:t>
            </a:r>
            <a:r>
              <a:rPr lang="fr-FR" b="1" dirty="0" err="1" smtClean="0"/>
              <a:t>Telecel</a:t>
            </a:r>
            <a:r>
              <a:rPr lang="fr-FR" b="1" dirty="0" smtClean="0"/>
              <a:t> Faso</a:t>
            </a:r>
            <a:endParaRPr lang="fr-FR" dirty="0" smtClean="0"/>
          </a:p>
          <a:p>
            <a:pPr lvl="2"/>
            <a:r>
              <a:rPr lang="fr-FR" b="1" dirty="0" smtClean="0"/>
              <a:t>Depuis </a:t>
            </a:r>
            <a:r>
              <a:rPr lang="fr-FR" b="1" dirty="0"/>
              <a:t>2016 </a:t>
            </a:r>
            <a:r>
              <a:rPr lang="fr-FR" dirty="0"/>
              <a:t>: </a:t>
            </a:r>
            <a:r>
              <a:rPr lang="fr-FR" b="1" dirty="0"/>
              <a:t>Orange</a:t>
            </a:r>
            <a:r>
              <a:rPr lang="fr-FR" dirty="0"/>
              <a:t> participe à </a:t>
            </a:r>
            <a:r>
              <a:rPr lang="fr-FR" b="1" dirty="0"/>
              <a:t>4 sites pilotes </a:t>
            </a:r>
            <a:r>
              <a:rPr lang="fr-FR" dirty="0" smtClean="0"/>
              <a:t>en Afrique sub-saharienne</a:t>
            </a:r>
            <a:endParaRPr lang="fr-FR" dirty="0"/>
          </a:p>
          <a:p>
            <a:r>
              <a:rPr lang="fr-FR" dirty="0"/>
              <a:t>Travaux sur </a:t>
            </a:r>
            <a:r>
              <a:rPr lang="fr-FR" b="1" dirty="0" smtClean="0"/>
              <a:t>flux de données en temps réel </a:t>
            </a:r>
            <a:r>
              <a:rPr lang="fr-FR" dirty="0" smtClean="0"/>
              <a:t>fourni </a:t>
            </a:r>
            <a:r>
              <a:rPr lang="fr-FR" dirty="0"/>
              <a:t>sur une base de bonne volonté </a:t>
            </a:r>
            <a:r>
              <a:rPr lang="fr-FR" dirty="0" smtClean="0"/>
              <a:t>par l'opérateur</a:t>
            </a:r>
          </a:p>
          <a:p>
            <a:pPr lvl="1"/>
            <a:r>
              <a:rPr lang="fr-FR" b="1" dirty="0" smtClean="0"/>
              <a:t>Cameroun </a:t>
            </a:r>
            <a:r>
              <a:rPr lang="fr-FR" dirty="0" smtClean="0"/>
              <a:t>(Douala avec Orange-Cameroun)</a:t>
            </a:r>
            <a:endParaRPr lang="fr-FR" dirty="0"/>
          </a:p>
          <a:p>
            <a:pPr lvl="1"/>
            <a:r>
              <a:rPr lang="fr-FR" dirty="0" smtClean="0"/>
              <a:t>Niger (actuellement en test</a:t>
            </a:r>
            <a:endParaRPr lang="fr-FR" b="1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5F777-9BFA-C649-9487-485F466C95A6}" type="datetime1">
              <a:rPr lang="fr-FR" smtClean="0"/>
              <a:t>18/11/18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RAINCELL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56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549272"/>
          </a:xfrm>
        </p:spPr>
        <p:txBody>
          <a:bodyPr/>
          <a:lstStyle/>
          <a:p>
            <a:r>
              <a:rPr lang="fr-FR" dirty="0" smtClean="0"/>
              <a:t>Au Cameroun avec Orange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E32E-B46E-C748-8B7E-CCF33AB4C320}" type="datetime1">
              <a:rPr lang="fr-FR" smtClean="0"/>
              <a:t>18/11/18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RAINCELL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5</a:t>
            </a:fld>
            <a:endParaRPr lang="fr-FR"/>
          </a:p>
        </p:txBody>
      </p:sp>
      <p:pic>
        <p:nvPicPr>
          <p:cNvPr id="8" name="Image 7" descr="Screen Shot 2016-08-28 at 20.04.1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37" y="914024"/>
            <a:ext cx="4760869" cy="544232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637" y="3813695"/>
            <a:ext cx="2534171" cy="254265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050987" y="4781953"/>
            <a:ext cx="1769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Réseau</a:t>
            </a:r>
            <a:r>
              <a:rPr lang="en-GB" b="1" dirty="0" smtClean="0"/>
              <a:t> dense sur Douala</a:t>
            </a:r>
            <a:endParaRPr lang="en-GB" b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081" y="1793746"/>
            <a:ext cx="1263266" cy="1263266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21" name="Grouper 20"/>
          <p:cNvGrpSpPr/>
          <p:nvPr/>
        </p:nvGrpSpPr>
        <p:grpSpPr>
          <a:xfrm>
            <a:off x="5747635" y="-8427"/>
            <a:ext cx="4171810" cy="3641313"/>
            <a:chOff x="5747635" y="-8427"/>
            <a:chExt cx="4171810" cy="3641313"/>
          </a:xfrm>
        </p:grpSpPr>
        <p:pic>
          <p:nvPicPr>
            <p:cNvPr id="9" name="Image 8" descr="Screen Shot 2016-09-08 at 17.40.47.pn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69"/>
            <a:stretch/>
          </p:blipFill>
          <p:spPr>
            <a:xfrm>
              <a:off x="6144171" y="-8427"/>
              <a:ext cx="3775274" cy="351905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747635" y="12784"/>
              <a:ext cx="421249" cy="3620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3999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contenu 2"/>
          <p:cNvSpPr>
            <a:spLocks noGrp="1"/>
          </p:cNvSpPr>
          <p:nvPr>
            <p:ph idx="1"/>
          </p:nvPr>
        </p:nvSpPr>
        <p:spPr>
          <a:xfrm>
            <a:off x="681038" y="3624251"/>
            <a:ext cx="5145977" cy="2749966"/>
          </a:xfrm>
        </p:spPr>
        <p:txBody>
          <a:bodyPr>
            <a:normAutofit/>
          </a:bodyPr>
          <a:lstStyle/>
          <a:p>
            <a:r>
              <a:rPr lang="fr-FR" sz="2000" b="1" dirty="0"/>
              <a:t>Flux de données brutes </a:t>
            </a:r>
            <a:r>
              <a:rPr lang="fr-FR" sz="2000" b="1" dirty="0" smtClean="0"/>
              <a:t>au pas </a:t>
            </a:r>
            <a:r>
              <a:rPr lang="fr-FR" sz="2000" b="1" dirty="0"/>
              <a:t>de 15 minutes </a:t>
            </a:r>
            <a:r>
              <a:rPr lang="fr-FR" sz="2000" dirty="0"/>
              <a:t>(min / max / moyenne) fourni à un serveur FTP </a:t>
            </a:r>
            <a:r>
              <a:rPr lang="fr-FR" sz="2000" dirty="0" smtClean="0"/>
              <a:t>externe (Géosciences Environnement Toulouse) par Orange Cameroun</a:t>
            </a:r>
            <a:endParaRPr lang="fr-FR" sz="2000" dirty="0"/>
          </a:p>
          <a:p>
            <a:r>
              <a:rPr lang="fr-FR" sz="2000" dirty="0"/>
              <a:t>Basé sur le système de surveillance réseau SAM SAM (script écrit par l'équipe technique Orange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pic>
        <p:nvPicPr>
          <p:cNvPr id="8" name="Image 7" descr="Screen Shot 2018-10-08 at 21.00.0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027" y="3056749"/>
            <a:ext cx="2126857" cy="145521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23933" y="750952"/>
            <a:ext cx="1946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04 </a:t>
            </a:r>
            <a:r>
              <a:rPr lang="en-GB" sz="1600" dirty="0" err="1" smtClean="0">
                <a:solidFill>
                  <a:srgbClr val="FF0000"/>
                </a:solidFill>
              </a:rPr>
              <a:t>octobre</a:t>
            </a:r>
            <a:r>
              <a:rPr lang="en-GB" sz="1600" dirty="0" smtClean="0">
                <a:solidFill>
                  <a:srgbClr val="FF0000"/>
                </a:solidFill>
              </a:rPr>
              <a:t> </a:t>
            </a:r>
            <a:r>
              <a:rPr lang="en-GB" sz="1600" dirty="0" err="1" smtClean="0">
                <a:solidFill>
                  <a:srgbClr val="FF0000"/>
                </a:solidFill>
              </a:rPr>
              <a:t>à</a:t>
            </a:r>
            <a:r>
              <a:rPr lang="en-GB" sz="1600" dirty="0" smtClean="0">
                <a:solidFill>
                  <a:srgbClr val="FF0000"/>
                </a:solidFill>
              </a:rPr>
              <a:t> Douala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923758" y="1010124"/>
            <a:ext cx="180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Forte </a:t>
            </a:r>
            <a:r>
              <a:rPr lang="en-GB" sz="1400" dirty="0" err="1" smtClean="0">
                <a:solidFill>
                  <a:srgbClr val="FF0000"/>
                </a:solidFill>
              </a:rPr>
              <a:t>pluie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 err="1" smtClean="0">
                <a:solidFill>
                  <a:srgbClr val="FF0000"/>
                </a:solidFill>
              </a:rPr>
              <a:t>à</a:t>
            </a:r>
            <a:r>
              <a:rPr lang="en-GB" sz="1400" dirty="0" smtClean="0">
                <a:solidFill>
                  <a:srgbClr val="FF0000"/>
                </a:solidFill>
              </a:rPr>
              <a:t> 6:30 am </a:t>
            </a:r>
            <a:endParaRPr lang="en-GB" sz="1400" dirty="0">
              <a:solidFill>
                <a:srgbClr val="FF0000"/>
              </a:solidFill>
            </a:endParaRPr>
          </a:p>
          <a:p>
            <a:pPr algn="ctr"/>
            <a:r>
              <a:rPr lang="en-GB" sz="1400" dirty="0" err="1" smtClean="0">
                <a:solidFill>
                  <a:srgbClr val="FF0000"/>
                </a:solidFill>
              </a:rPr>
              <a:t>Secteur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 err="1" smtClean="0">
                <a:solidFill>
                  <a:srgbClr val="FF0000"/>
                </a:solidFill>
              </a:rPr>
              <a:t>nord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079023" y="2991124"/>
            <a:ext cx="1444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Début de la </a:t>
            </a:r>
            <a:r>
              <a:rPr lang="en-GB" sz="1400" dirty="0" err="1" smtClean="0">
                <a:solidFill>
                  <a:srgbClr val="FF0000"/>
                </a:solidFill>
              </a:rPr>
              <a:t>pluie</a:t>
            </a:r>
            <a:r>
              <a:rPr lang="en-GB" sz="1400" dirty="0" smtClean="0">
                <a:solidFill>
                  <a:srgbClr val="FF0000"/>
                </a:solidFill>
              </a:rPr>
              <a:t> </a:t>
            </a:r>
            <a:r>
              <a:rPr lang="en-GB" sz="1400" dirty="0" err="1" smtClean="0">
                <a:solidFill>
                  <a:srgbClr val="FF0000"/>
                </a:solidFill>
              </a:rPr>
              <a:t>à</a:t>
            </a:r>
            <a:r>
              <a:rPr lang="en-GB" sz="1400" dirty="0" smtClean="0">
                <a:solidFill>
                  <a:srgbClr val="FF0000"/>
                </a:solidFill>
              </a:rPr>
              <a:t> 6:15 am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018842" y="4476014"/>
            <a:ext cx="1080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7:30 </a:t>
            </a:r>
            <a:r>
              <a:rPr lang="en-GB" sz="1400" dirty="0" smtClean="0">
                <a:solidFill>
                  <a:srgbClr val="FF0000"/>
                </a:solidFill>
              </a:rPr>
              <a:t>am fin de la </a:t>
            </a:r>
            <a:r>
              <a:rPr lang="en-GB" sz="1400" dirty="0" err="1" smtClean="0">
                <a:solidFill>
                  <a:srgbClr val="FF0000"/>
                </a:solidFill>
              </a:rPr>
              <a:t>pluie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3" name="Image 2" descr="Screen Shot 2018-10-08 at 20.58.4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5" y="1132147"/>
            <a:ext cx="2808941" cy="1878568"/>
          </a:xfrm>
          <a:prstGeom prst="rect">
            <a:avLst/>
          </a:prstGeom>
        </p:spPr>
      </p:pic>
      <p:pic>
        <p:nvPicPr>
          <p:cNvPr id="4" name="Image 3" descr="Screen Shot 2018-10-08 at 20.59.0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533" y="1548429"/>
            <a:ext cx="2007823" cy="1385398"/>
          </a:xfrm>
          <a:prstGeom prst="rect">
            <a:avLst/>
          </a:prstGeom>
        </p:spPr>
      </p:pic>
      <p:pic>
        <p:nvPicPr>
          <p:cNvPr id="5" name="Image 4" descr="Screen Shot 2018-10-08 at 20.59.17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356" y="1527085"/>
            <a:ext cx="2141811" cy="1416359"/>
          </a:xfrm>
          <a:prstGeom prst="rect">
            <a:avLst/>
          </a:prstGeom>
        </p:spPr>
      </p:pic>
      <p:pic>
        <p:nvPicPr>
          <p:cNvPr id="7" name="Image 6" descr="Screen Shot 2018-10-08 at 20.59.29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027" y="1466286"/>
            <a:ext cx="2126857" cy="1471631"/>
          </a:xfrm>
          <a:prstGeom prst="rect">
            <a:avLst/>
          </a:prstGeom>
        </p:spPr>
      </p:pic>
      <p:pic>
        <p:nvPicPr>
          <p:cNvPr id="9" name="Image 8" descr="Screen Shot 2018-10-08 at 21.00.44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167" y="4706568"/>
            <a:ext cx="2107383" cy="145518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28435" y="216395"/>
            <a:ext cx="69609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hlinkClick r:id="rId8"/>
              </a:rPr>
              <a:t>http://</a:t>
            </a:r>
            <a:r>
              <a:rPr lang="fr-FR" sz="2800" b="1" dirty="0" smtClean="0">
                <a:solidFill>
                  <a:srgbClr val="FF0000"/>
                </a:solidFill>
                <a:hlinkClick r:id="rId8"/>
              </a:rPr>
              <a:t>raincell.sedoo.fr</a:t>
            </a:r>
            <a:r>
              <a:rPr lang="fr-FR" sz="2800" b="1" dirty="0" smtClean="0">
                <a:solidFill>
                  <a:srgbClr val="FF0000"/>
                </a:solidFill>
              </a:rPr>
              <a:t> (Douala &amp; Yaoundé)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0A7C-2F99-3749-B02D-34C317142562}" type="datetime1">
              <a:rPr lang="fr-FR" smtClean="0"/>
              <a:t>18/11/18</a:t>
            </a:fld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RAINCELL</a:t>
            </a:r>
            <a:endParaRPr lang="en-GB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BBBF-C702-B544-AA39-8BBE3311868B}" type="slidenum">
              <a:rPr lang="en-GB" smtClean="0"/>
              <a:t>6</a:t>
            </a:fld>
            <a:endParaRPr lang="en-GB"/>
          </a:p>
        </p:txBody>
      </p:sp>
      <p:sp>
        <p:nvSpPr>
          <p:cNvPr id="6" name="Flèche vers la droite 5"/>
          <p:cNvSpPr/>
          <p:nvPr/>
        </p:nvSpPr>
        <p:spPr>
          <a:xfrm rot="18511955">
            <a:off x="5358841" y="2175899"/>
            <a:ext cx="442414" cy="438474"/>
          </a:xfrm>
          <a:prstGeom prst="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courbée vers le bas 12"/>
          <p:cNvSpPr/>
          <p:nvPr/>
        </p:nvSpPr>
        <p:spPr>
          <a:xfrm rot="1396799">
            <a:off x="3607783" y="2985185"/>
            <a:ext cx="3269245" cy="972474"/>
          </a:xfrm>
          <a:prstGeom prst="curved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1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633"/>
            <a:ext cx="4757368" cy="4119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4" y="3983153"/>
            <a:ext cx="3127886" cy="2541407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3" name="Image 12" descr="RainCell_Yaounde_20180927_liens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980" y="438633"/>
            <a:ext cx="5153053" cy="4118951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681037" y="1190974"/>
            <a:ext cx="219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DOUALA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479191" y="1190974"/>
            <a:ext cx="219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YAOUNDE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67994" y="159022"/>
            <a:ext cx="4412911" cy="523220"/>
          </a:xfrm>
          <a:prstGeom prst="rect">
            <a:avLst/>
          </a:prstGeom>
          <a:solidFill>
            <a:srgbClr val="FFFFFF">
              <a:alpha val="72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2"/>
                </a:solidFill>
              </a:rPr>
              <a:t>Carte </a:t>
            </a:r>
            <a:r>
              <a:rPr lang="en-GB" sz="2800" b="1" dirty="0" err="1" smtClean="0">
                <a:solidFill>
                  <a:schemeClr val="bg2"/>
                </a:solidFill>
              </a:rPr>
              <a:t>pluie</a:t>
            </a:r>
            <a:r>
              <a:rPr lang="en-GB" sz="2800" b="1" dirty="0" smtClean="0">
                <a:solidFill>
                  <a:schemeClr val="bg2"/>
                </a:solidFill>
              </a:rPr>
              <a:t> temps </a:t>
            </a:r>
            <a:r>
              <a:rPr lang="en-GB" sz="2800" b="1" dirty="0" err="1" smtClean="0">
                <a:solidFill>
                  <a:schemeClr val="bg2"/>
                </a:solidFill>
              </a:rPr>
              <a:t>réel</a:t>
            </a:r>
            <a:endParaRPr lang="en-GB" sz="2800" b="1" dirty="0">
              <a:solidFill>
                <a:schemeClr val="bg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229384" y="6320350"/>
            <a:ext cx="4435316" cy="400110"/>
          </a:xfrm>
          <a:prstGeom prst="rect">
            <a:avLst/>
          </a:prstGeom>
          <a:solidFill>
            <a:srgbClr val="FFFFFF">
              <a:alpha val="72000"/>
            </a:srgbClr>
          </a:solidFill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FF660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8F6C-2B3D-6945-8AF6-630185AADBB4}" type="datetime1">
              <a:rPr lang="fr-FR" smtClean="0"/>
              <a:t>18/11/18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RAINCELL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7</a:t>
            </a:fld>
            <a:endParaRPr lang="fr-FR"/>
          </a:p>
        </p:txBody>
      </p:sp>
      <p:pic>
        <p:nvPicPr>
          <p:cNvPr id="14" name="Image 13" descr="Screen Shot 2018-10-07 at 14.03.54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943" y="4082456"/>
            <a:ext cx="4798437" cy="201975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3076833" y="5982912"/>
            <a:ext cx="668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Validation </a:t>
            </a:r>
            <a:r>
              <a:rPr lang="en-GB" dirty="0" smtClean="0"/>
              <a:t>&amp; applications </a:t>
            </a:r>
            <a:r>
              <a:rPr lang="en-GB" dirty="0" err="1" smtClean="0"/>
              <a:t>hydrologiques</a:t>
            </a:r>
            <a:r>
              <a:rPr lang="en-GB" dirty="0" smtClean="0"/>
              <a:t> avec les </a:t>
            </a:r>
            <a:r>
              <a:rPr lang="en-GB" dirty="0" err="1" smtClean="0"/>
              <a:t>partenaires</a:t>
            </a:r>
            <a:r>
              <a:rPr lang="en-GB" dirty="0" smtClean="0"/>
              <a:t> </a:t>
            </a:r>
            <a:r>
              <a:rPr lang="en-GB" dirty="0" err="1" smtClean="0"/>
              <a:t>locaux</a:t>
            </a:r>
            <a:endParaRPr lang="en-GB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455" y="4278483"/>
            <a:ext cx="1610699" cy="161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83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400" y="550480"/>
            <a:ext cx="9424086" cy="833478"/>
          </a:xfrm>
        </p:spPr>
        <p:txBody>
          <a:bodyPr/>
          <a:lstStyle/>
          <a:p>
            <a:r>
              <a:rPr lang="fr-FR" dirty="0"/>
              <a:t>A</a:t>
            </a:r>
            <a:r>
              <a:rPr lang="fr-FR" dirty="0" smtClean="0"/>
              <a:t>u-delà </a:t>
            </a:r>
            <a:r>
              <a:rPr lang="fr-FR" dirty="0"/>
              <a:t>du </a:t>
            </a:r>
            <a:r>
              <a:rPr lang="fr-FR" dirty="0" smtClean="0"/>
              <a:t>pilote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3208365"/>
          </a:xfrm>
        </p:spPr>
        <p:txBody>
          <a:bodyPr>
            <a:spAutoFit/>
          </a:bodyPr>
          <a:lstStyle/>
          <a:p>
            <a:r>
              <a:rPr lang="fr-FR" dirty="0" smtClean="0"/>
              <a:t>Modèle </a:t>
            </a:r>
            <a:r>
              <a:rPr lang="fr-FR" dirty="0"/>
              <a:t>de PPP durable à développer</a:t>
            </a:r>
          </a:p>
          <a:p>
            <a:r>
              <a:rPr lang="fr-FR" dirty="0" smtClean="0"/>
              <a:t>Mobilisation des opérateurs : </a:t>
            </a:r>
            <a:r>
              <a:rPr lang="fr-FR" dirty="0"/>
              <a:t>v</a:t>
            </a:r>
            <a:r>
              <a:rPr lang="fr-FR" dirty="0" smtClean="0"/>
              <a:t>olonté </a:t>
            </a:r>
            <a:r>
              <a:rPr lang="fr-FR" dirty="0"/>
              <a:t>de participer à la protection civile </a:t>
            </a:r>
            <a:r>
              <a:rPr lang="fr-FR" dirty="0" smtClean="0"/>
              <a:t>des pays </a:t>
            </a:r>
            <a:r>
              <a:rPr lang="fr-FR" dirty="0"/>
              <a:t>motive la participation actuelle (Cameroun, Niger, Mali, Burkina Faso) - mais quelle durabilité ?</a:t>
            </a:r>
          </a:p>
          <a:p>
            <a:pPr lvl="1"/>
            <a:r>
              <a:rPr lang="fr-FR" dirty="0"/>
              <a:t>Modèle d'intérêt mutuel à construire</a:t>
            </a:r>
          </a:p>
          <a:p>
            <a:pPr lvl="1"/>
            <a:r>
              <a:rPr lang="fr-FR" dirty="0"/>
              <a:t>Verdissement de l'image	</a:t>
            </a:r>
          </a:p>
          <a:p>
            <a:pPr lvl="1"/>
            <a:r>
              <a:rPr lang="fr-FR" dirty="0"/>
              <a:t>Avantage partagé dans les futurs services </a:t>
            </a:r>
            <a:r>
              <a:rPr lang="fr-FR" dirty="0" err="1"/>
              <a:t>HyMet</a:t>
            </a:r>
            <a:r>
              <a:rPr lang="fr-FR" dirty="0"/>
              <a:t> pour les utilisateurs privés?</a:t>
            </a:r>
          </a:p>
          <a:p>
            <a:pPr lvl="1"/>
            <a:r>
              <a:rPr lang="fr-FR" dirty="0" smtClean="0"/>
              <a:t>Autre(s) ?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BD88-C704-894C-BBE0-C5F282EEC72C}" type="datetime1">
              <a:rPr lang="fr-FR" smtClean="0"/>
              <a:t>18/11/18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416306" y="6292388"/>
            <a:ext cx="3819814" cy="365125"/>
          </a:xfrm>
        </p:spPr>
        <p:txBody>
          <a:bodyPr/>
          <a:lstStyle/>
          <a:p>
            <a:r>
              <a:rPr lang="en-GB" dirty="0" smtClean="0"/>
              <a:t>RAINCELL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BBBF-C702-B544-AA39-8BBE3311868B}" type="slidenum">
              <a:rPr lang="en-GB" smtClean="0"/>
              <a:t>8</a:t>
            </a:fld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1565827" y="5402245"/>
            <a:ext cx="7392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mtClean="0">
                <a:solidFill>
                  <a:schemeClr val="accent6"/>
                </a:solidFill>
              </a:rPr>
              <a:t>Application à d’autres </a:t>
            </a:r>
            <a:r>
              <a:rPr lang="fr-FR" sz="2800" b="1" dirty="0" smtClean="0">
                <a:solidFill>
                  <a:schemeClr val="accent6"/>
                </a:solidFill>
              </a:rPr>
              <a:t>pays d’Afrique centrale ?</a:t>
            </a:r>
            <a:endParaRPr lang="fr-FR" sz="2800" b="1" dirty="0">
              <a:solidFill>
                <a:schemeClr val="accent6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983480" y="5460998"/>
            <a:ext cx="495138" cy="408498"/>
          </a:xfrm>
          <a:prstGeom prst="chevron">
            <a:avLst>
              <a:gd name="adj" fmla="val 48742"/>
            </a:avLst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8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ème par défaut">
  <a:themeElements>
    <a:clrScheme name="Personnalisée 1">
      <a:dk1>
        <a:srgbClr val="1860AE"/>
      </a:dk1>
      <a:lt1>
        <a:sysClr val="window" lastClr="FFFFFF"/>
      </a:lt1>
      <a:dk2>
        <a:srgbClr val="0F70B7"/>
      </a:dk2>
      <a:lt2>
        <a:srgbClr val="E30613"/>
      </a:lt2>
      <a:accent1>
        <a:srgbClr val="455875"/>
      </a:accent1>
      <a:accent2>
        <a:srgbClr val="36A4AA"/>
      </a:accent2>
      <a:accent3>
        <a:srgbClr val="FAA021"/>
      </a:accent3>
      <a:accent4>
        <a:srgbClr val="F2663C"/>
      </a:accent4>
      <a:accent5>
        <a:srgbClr val="CE285B"/>
      </a:accent5>
      <a:accent6>
        <a:srgbClr val="9A1C1F"/>
      </a:accent6>
      <a:hlink>
        <a:srgbClr val="0563C1"/>
      </a:hlink>
      <a:folHlink>
        <a:srgbClr val="954F72"/>
      </a:folHlink>
    </a:clrScheme>
    <a:fontScheme name="Aube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ésentation3" id="{E8B7F371-DDBE-4518-B1A9-2DDB11C344CB}" vid="{932F277B-2F34-4070-88C1-0E605A7536A7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Thème par défaut</Template>
  <TotalTime>268</TotalTime>
  <Words>477</Words>
  <Application>Microsoft Macintosh PowerPoint</Application>
  <PresentationFormat>Format A4 (210 x 297 mm)</PresentationFormat>
  <Paragraphs>72</Paragraphs>
  <Slides>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Thème par défaut</vt:lpstr>
      <vt:lpstr>RAIN CELL RAIN measurement from CELL phone network  Application en Afrique Centrale</vt:lpstr>
      <vt:lpstr>RAIN CELL</vt:lpstr>
      <vt:lpstr>Preuve de concept scientifique / technique</vt:lpstr>
      <vt:lpstr>Quid du partage de données par les opérateurs de téléphonie mobile ?</vt:lpstr>
      <vt:lpstr>Au Cameroun avec Orange</vt:lpstr>
      <vt:lpstr>Présentation PowerPoint</vt:lpstr>
      <vt:lpstr>Présentation PowerPoint</vt:lpstr>
      <vt:lpstr>Au-delà du pilote 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Raincell, exemple de collaboration entre Orange et la Communauté Urbaine de Douala, Cameroun</dc:title>
  <dc:creator>jjbraun1@gmail.com</dc:creator>
  <cp:lastModifiedBy>JS SAMNICK</cp:lastModifiedBy>
  <cp:revision>41</cp:revision>
  <cp:lastPrinted>2018-11-12T14:48:28Z</cp:lastPrinted>
  <dcterms:created xsi:type="dcterms:W3CDTF">2018-11-10T12:42:33Z</dcterms:created>
  <dcterms:modified xsi:type="dcterms:W3CDTF">2018-11-18T00:31:54Z</dcterms:modified>
</cp:coreProperties>
</file>